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19"/>
  </p:notesMasterIdLst>
  <p:handoutMasterIdLst>
    <p:handoutMasterId r:id="rId20"/>
  </p:handoutMasterIdLst>
  <p:sldIdLst>
    <p:sldId id="346" r:id="rId5"/>
    <p:sldId id="257" r:id="rId6"/>
    <p:sldId id="327" r:id="rId7"/>
    <p:sldId id="328" r:id="rId8"/>
    <p:sldId id="329" r:id="rId9"/>
    <p:sldId id="337" r:id="rId10"/>
    <p:sldId id="336" r:id="rId11"/>
    <p:sldId id="338" r:id="rId12"/>
    <p:sldId id="339" r:id="rId13"/>
    <p:sldId id="340" r:id="rId14"/>
    <p:sldId id="341" r:id="rId15"/>
    <p:sldId id="343" r:id="rId16"/>
    <p:sldId id="342" r:id="rId17"/>
    <p:sldId id="345" r:id="rId18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29CD4A-378B-4C7D-AB8D-B1D4A2D5FAC8}" v="40" dt="2025-04-29T18:11:24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9" autoAdjust="0"/>
    <p:restoredTop sz="94679" autoAdjust="0"/>
  </p:normalViewPr>
  <p:slideViewPr>
    <p:cSldViewPr>
      <p:cViewPr varScale="1">
        <p:scale>
          <a:sx n="78" d="100"/>
          <a:sy n="78" d="100"/>
        </p:scale>
        <p:origin x="146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321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Mcfalls" userId="aa2873d6-978e-4d74-80c5-2017b1cf1411" providerId="ADAL" clId="{9D12B651-3784-4485-B5F1-89F97D186F1A}"/>
    <pc:docChg chg="custSel modSld sldOrd">
      <pc:chgData name="Erin Mcfalls" userId="aa2873d6-978e-4d74-80c5-2017b1cf1411" providerId="ADAL" clId="{9D12B651-3784-4485-B5F1-89F97D186F1A}" dt="2023-04-24T15:55:51.133" v="271" actId="207"/>
      <pc:docMkLst>
        <pc:docMk/>
      </pc:docMkLst>
      <pc:sldChg chg="modSp ord">
        <pc:chgData name="Erin Mcfalls" userId="aa2873d6-978e-4d74-80c5-2017b1cf1411" providerId="ADAL" clId="{9D12B651-3784-4485-B5F1-89F97D186F1A}" dt="2023-04-24T14:58:26.856" v="36"/>
        <pc:sldMkLst>
          <pc:docMk/>
          <pc:sldMk cId="0" sldId="257"/>
        </pc:sldMkLst>
      </pc:sldChg>
      <pc:sldChg chg="modSp">
        <pc:chgData name="Erin Mcfalls" userId="aa2873d6-978e-4d74-80c5-2017b1cf1411" providerId="ADAL" clId="{9D12B651-3784-4485-B5F1-89F97D186F1A}" dt="2023-04-24T14:59:22.011" v="39" actId="20577"/>
        <pc:sldMkLst>
          <pc:docMk/>
          <pc:sldMk cId="0" sldId="277"/>
        </pc:sldMkLst>
      </pc:sldChg>
      <pc:sldChg chg="modSp">
        <pc:chgData name="Erin Mcfalls" userId="aa2873d6-978e-4d74-80c5-2017b1cf1411" providerId="ADAL" clId="{9D12B651-3784-4485-B5F1-89F97D186F1A}" dt="2023-04-24T14:59:03.873" v="38" actId="20577"/>
        <pc:sldMkLst>
          <pc:docMk/>
          <pc:sldMk cId="0" sldId="327"/>
        </pc:sldMkLst>
      </pc:sldChg>
      <pc:sldChg chg="modSp">
        <pc:chgData name="Erin Mcfalls" userId="aa2873d6-978e-4d74-80c5-2017b1cf1411" providerId="ADAL" clId="{9D12B651-3784-4485-B5F1-89F97D186F1A}" dt="2023-04-24T14:59:58.895" v="58" actId="1036"/>
        <pc:sldMkLst>
          <pc:docMk/>
          <pc:sldMk cId="0" sldId="328"/>
        </pc:sldMkLst>
      </pc:sldChg>
      <pc:sldChg chg="modSp">
        <pc:chgData name="Erin Mcfalls" userId="aa2873d6-978e-4d74-80c5-2017b1cf1411" providerId="ADAL" clId="{9D12B651-3784-4485-B5F1-89F97D186F1A}" dt="2023-04-24T15:00:51.908" v="120" actId="20577"/>
        <pc:sldMkLst>
          <pc:docMk/>
          <pc:sldMk cId="0" sldId="329"/>
        </pc:sldMkLst>
      </pc:sldChg>
      <pc:sldChg chg="modSp">
        <pc:chgData name="Erin Mcfalls" userId="aa2873d6-978e-4d74-80c5-2017b1cf1411" providerId="ADAL" clId="{9D12B651-3784-4485-B5F1-89F97D186F1A}" dt="2023-04-24T15:55:51.133" v="271" actId="207"/>
        <pc:sldMkLst>
          <pc:docMk/>
          <pc:sldMk cId="1267998939" sldId="336"/>
        </pc:sldMkLst>
      </pc:sldChg>
      <pc:sldChg chg="modSp">
        <pc:chgData name="Erin Mcfalls" userId="aa2873d6-978e-4d74-80c5-2017b1cf1411" providerId="ADAL" clId="{9D12B651-3784-4485-B5F1-89F97D186F1A}" dt="2023-04-24T15:02:40.699" v="134" actId="20577"/>
        <pc:sldMkLst>
          <pc:docMk/>
          <pc:sldMk cId="3178039027" sldId="337"/>
        </pc:sldMkLst>
      </pc:sldChg>
      <pc:sldChg chg="modSp">
        <pc:chgData name="Erin Mcfalls" userId="aa2873d6-978e-4d74-80c5-2017b1cf1411" providerId="ADAL" clId="{9D12B651-3784-4485-B5F1-89F97D186F1A}" dt="2023-04-24T15:05:07.672" v="216" actId="20577"/>
        <pc:sldMkLst>
          <pc:docMk/>
          <pc:sldMk cId="3129389554" sldId="338"/>
        </pc:sldMkLst>
      </pc:sldChg>
      <pc:sldChg chg="modSp">
        <pc:chgData name="Erin Mcfalls" userId="aa2873d6-978e-4d74-80c5-2017b1cf1411" providerId="ADAL" clId="{9D12B651-3784-4485-B5F1-89F97D186F1A}" dt="2023-04-24T15:05:59.664" v="221" actId="20577"/>
        <pc:sldMkLst>
          <pc:docMk/>
          <pc:sldMk cId="4198420895" sldId="341"/>
        </pc:sldMkLst>
      </pc:sldChg>
      <pc:sldChg chg="modSp">
        <pc:chgData name="Erin Mcfalls" userId="aa2873d6-978e-4d74-80c5-2017b1cf1411" providerId="ADAL" clId="{9D12B651-3784-4485-B5F1-89F97D186F1A}" dt="2023-04-24T15:07:08.407" v="249" actId="20577"/>
        <pc:sldMkLst>
          <pc:docMk/>
          <pc:sldMk cId="2396311687" sldId="342"/>
        </pc:sldMkLst>
      </pc:sldChg>
      <pc:sldChg chg="modSp">
        <pc:chgData name="Erin Mcfalls" userId="aa2873d6-978e-4d74-80c5-2017b1cf1411" providerId="ADAL" clId="{9D12B651-3784-4485-B5F1-89F97D186F1A}" dt="2023-04-24T15:06:51.226" v="239" actId="20577"/>
        <pc:sldMkLst>
          <pc:docMk/>
          <pc:sldMk cId="929771867" sldId="343"/>
        </pc:sldMkLst>
      </pc:sldChg>
      <pc:sldChg chg="modSp">
        <pc:chgData name="Erin Mcfalls" userId="aa2873d6-978e-4d74-80c5-2017b1cf1411" providerId="ADAL" clId="{9D12B651-3784-4485-B5F1-89F97D186F1A}" dt="2023-04-24T15:07:23.517" v="270" actId="20577"/>
        <pc:sldMkLst>
          <pc:docMk/>
          <pc:sldMk cId="1587047455" sldId="345"/>
        </pc:sldMkLst>
      </pc:sldChg>
    </pc:docChg>
  </pc:docChgLst>
  <pc:docChgLst>
    <pc:chgData name="Erin Mcfalls" userId="aa2873d6-978e-4d74-80c5-2017b1cf1411" providerId="ADAL" clId="{32973C07-3957-4FE1-A2BE-B1C8CAAA3842}"/>
    <pc:docChg chg="undo custSel addSld modSld sldOrd">
      <pc:chgData name="Erin Mcfalls" userId="aa2873d6-978e-4d74-80c5-2017b1cf1411" providerId="ADAL" clId="{32973C07-3957-4FE1-A2BE-B1C8CAAA3842}" dt="2024-05-02T17:36:19.315" v="465" actId="1076"/>
      <pc:docMkLst>
        <pc:docMk/>
      </pc:docMkLst>
      <pc:sldChg chg="modSp mod">
        <pc:chgData name="Erin Mcfalls" userId="aa2873d6-978e-4d74-80c5-2017b1cf1411" providerId="ADAL" clId="{32973C07-3957-4FE1-A2BE-B1C8CAAA3842}" dt="2024-05-02T12:58:19.724" v="238" actId="20577"/>
        <pc:sldMkLst>
          <pc:docMk/>
          <pc:sldMk cId="0" sldId="257"/>
        </pc:sldMkLst>
      </pc:sldChg>
      <pc:sldChg chg="modSp mod">
        <pc:chgData name="Erin Mcfalls" userId="aa2873d6-978e-4d74-80c5-2017b1cf1411" providerId="ADAL" clId="{32973C07-3957-4FE1-A2BE-B1C8CAAA3842}" dt="2024-03-10T12:57:52.791" v="24" actId="20577"/>
        <pc:sldMkLst>
          <pc:docMk/>
          <pc:sldMk cId="0" sldId="328"/>
        </pc:sldMkLst>
      </pc:sldChg>
      <pc:sldChg chg="modSp mod">
        <pc:chgData name="Erin Mcfalls" userId="aa2873d6-978e-4d74-80c5-2017b1cf1411" providerId="ADAL" clId="{32973C07-3957-4FE1-A2BE-B1C8CAAA3842}" dt="2024-05-02T12:59:05.461" v="240" actId="20577"/>
        <pc:sldMkLst>
          <pc:docMk/>
          <pc:sldMk cId="0" sldId="329"/>
        </pc:sldMkLst>
      </pc:sldChg>
      <pc:sldChg chg="modSp mod">
        <pc:chgData name="Erin Mcfalls" userId="aa2873d6-978e-4d74-80c5-2017b1cf1411" providerId="ADAL" clId="{32973C07-3957-4FE1-A2BE-B1C8CAAA3842}" dt="2024-05-02T13:00:09.990" v="287" actId="20577"/>
        <pc:sldMkLst>
          <pc:docMk/>
          <pc:sldMk cId="1267998939" sldId="336"/>
        </pc:sldMkLst>
      </pc:sldChg>
      <pc:sldChg chg="modSp mod">
        <pc:chgData name="Erin Mcfalls" userId="aa2873d6-978e-4d74-80c5-2017b1cf1411" providerId="ADAL" clId="{32973C07-3957-4FE1-A2BE-B1C8CAAA3842}" dt="2024-05-02T12:59:14.204" v="246" actId="20577"/>
        <pc:sldMkLst>
          <pc:docMk/>
          <pc:sldMk cId="3178039027" sldId="337"/>
        </pc:sldMkLst>
      </pc:sldChg>
      <pc:sldChg chg="addSp delSp modSp mod">
        <pc:chgData name="Erin Mcfalls" userId="aa2873d6-978e-4d74-80c5-2017b1cf1411" providerId="ADAL" clId="{32973C07-3957-4FE1-A2BE-B1C8CAAA3842}" dt="2024-03-12T15:46:09.608" v="233" actId="255"/>
        <pc:sldMkLst>
          <pc:docMk/>
          <pc:sldMk cId="3129389554" sldId="338"/>
        </pc:sldMkLst>
      </pc:sldChg>
      <pc:sldChg chg="addSp delSp modSp mod">
        <pc:chgData name="Erin Mcfalls" userId="aa2873d6-978e-4d74-80c5-2017b1cf1411" providerId="ADAL" clId="{32973C07-3957-4FE1-A2BE-B1C8CAAA3842}" dt="2024-05-02T13:01:22.457" v="344" actId="20577"/>
        <pc:sldMkLst>
          <pc:docMk/>
          <pc:sldMk cId="3522809561" sldId="339"/>
        </pc:sldMkLst>
      </pc:sldChg>
      <pc:sldChg chg="modSp mod">
        <pc:chgData name="Erin Mcfalls" userId="aa2873d6-978e-4d74-80c5-2017b1cf1411" providerId="ADAL" clId="{32973C07-3957-4FE1-A2BE-B1C8CAAA3842}" dt="2024-03-10T13:01:44.454" v="118" actId="20577"/>
        <pc:sldMkLst>
          <pc:docMk/>
          <pc:sldMk cId="4198420895" sldId="341"/>
        </pc:sldMkLst>
      </pc:sldChg>
      <pc:sldChg chg="modSp mod">
        <pc:chgData name="Erin Mcfalls" userId="aa2873d6-978e-4d74-80c5-2017b1cf1411" providerId="ADAL" clId="{32973C07-3957-4FE1-A2BE-B1C8CAAA3842}" dt="2024-03-12T12:43:39.031" v="122" actId="20577"/>
        <pc:sldMkLst>
          <pc:docMk/>
          <pc:sldMk cId="2396311687" sldId="342"/>
        </pc:sldMkLst>
      </pc:sldChg>
      <pc:sldChg chg="modSp mod">
        <pc:chgData name="Erin Mcfalls" userId="aa2873d6-978e-4d74-80c5-2017b1cf1411" providerId="ADAL" clId="{32973C07-3957-4FE1-A2BE-B1C8CAAA3842}" dt="2024-05-02T13:02:29.653" v="350" actId="113"/>
        <pc:sldMkLst>
          <pc:docMk/>
          <pc:sldMk cId="1587047455" sldId="345"/>
        </pc:sldMkLst>
      </pc:sldChg>
      <pc:sldChg chg="addSp modSp new mod ord">
        <pc:chgData name="Erin Mcfalls" userId="aa2873d6-978e-4d74-80c5-2017b1cf1411" providerId="ADAL" clId="{32973C07-3957-4FE1-A2BE-B1C8CAAA3842}" dt="2024-05-02T17:36:19.315" v="465" actId="1076"/>
        <pc:sldMkLst>
          <pc:docMk/>
          <pc:sldMk cId="3876787061" sldId="346"/>
        </pc:sldMkLst>
      </pc:sldChg>
    </pc:docChg>
  </pc:docChgLst>
  <pc:docChgLst>
    <pc:chgData name="Erin Mcfalls" userId="aa2873d6-978e-4d74-80c5-2017b1cf1411" providerId="ADAL" clId="{F3BF07CE-65F6-4C0C-9974-5E7599027053}"/>
    <pc:docChg chg="undo custSel addSld delSld modSld modNotesMaster modHandout">
      <pc:chgData name="Erin Mcfalls" userId="aa2873d6-978e-4d74-80c5-2017b1cf1411" providerId="ADAL" clId="{F3BF07CE-65F6-4C0C-9974-5E7599027053}" dt="2025-04-16T00:09:33.177" v="90" actId="1076"/>
      <pc:docMkLst>
        <pc:docMk/>
      </pc:docMkLst>
      <pc:sldChg chg="del">
        <pc:chgData name="Erin Mcfalls" userId="aa2873d6-978e-4d74-80c5-2017b1cf1411" providerId="ADAL" clId="{F3BF07CE-65F6-4C0C-9974-5E7599027053}" dt="2025-04-14T13:08:36.389" v="0" actId="47"/>
        <pc:sldMkLst>
          <pc:docMk/>
          <pc:sldMk cId="0" sldId="256"/>
        </pc:sldMkLst>
      </pc:sldChg>
      <pc:sldChg chg="del">
        <pc:chgData name="Erin Mcfalls" userId="aa2873d6-978e-4d74-80c5-2017b1cf1411" providerId="ADAL" clId="{F3BF07CE-65F6-4C0C-9974-5E7599027053}" dt="2025-04-14T13:09:05.316" v="5" actId="47"/>
        <pc:sldMkLst>
          <pc:docMk/>
          <pc:sldMk cId="0" sldId="277"/>
        </pc:sldMkLst>
      </pc:sldChg>
      <pc:sldChg chg="del">
        <pc:chgData name="Erin Mcfalls" userId="aa2873d6-978e-4d74-80c5-2017b1cf1411" providerId="ADAL" clId="{F3BF07CE-65F6-4C0C-9974-5E7599027053}" dt="2025-04-14T13:08:37.834" v="1" actId="47"/>
        <pc:sldMkLst>
          <pc:docMk/>
          <pc:sldMk cId="0" sldId="306"/>
        </pc:sldMkLst>
      </pc:sldChg>
      <pc:sldChg chg="del">
        <pc:chgData name="Erin Mcfalls" userId="aa2873d6-978e-4d74-80c5-2017b1cf1411" providerId="ADAL" clId="{F3BF07CE-65F6-4C0C-9974-5E7599027053}" dt="2025-04-14T13:08:41.782" v="2" actId="47"/>
        <pc:sldMkLst>
          <pc:docMk/>
          <pc:sldMk cId="0" sldId="309"/>
        </pc:sldMkLst>
      </pc:sldChg>
      <pc:sldChg chg="add del">
        <pc:chgData name="Erin Mcfalls" userId="aa2873d6-978e-4d74-80c5-2017b1cf1411" providerId="ADAL" clId="{F3BF07CE-65F6-4C0C-9974-5E7599027053}" dt="2025-04-14T13:09:02.072" v="4" actId="47"/>
        <pc:sldMkLst>
          <pc:docMk/>
          <pc:sldMk cId="0" sldId="327"/>
        </pc:sldMkLst>
      </pc:sldChg>
      <pc:sldChg chg="modSp mod">
        <pc:chgData name="Erin Mcfalls" userId="aa2873d6-978e-4d74-80c5-2017b1cf1411" providerId="ADAL" clId="{F3BF07CE-65F6-4C0C-9974-5E7599027053}" dt="2025-04-14T13:09:23.430" v="10" actId="20577"/>
        <pc:sldMkLst>
          <pc:docMk/>
          <pc:sldMk cId="0" sldId="328"/>
        </pc:sldMkLst>
        <pc:spChg chg="mod">
          <ac:chgData name="Erin Mcfalls" userId="aa2873d6-978e-4d74-80c5-2017b1cf1411" providerId="ADAL" clId="{F3BF07CE-65F6-4C0C-9974-5E7599027053}" dt="2025-04-14T13:09:23.430" v="10" actId="20577"/>
          <ac:spMkLst>
            <pc:docMk/>
            <pc:sldMk cId="0" sldId="328"/>
            <ac:spMk id="10243" creationId="{B7399E73-F5D0-4160-B88F-0765414E999F}"/>
          </ac:spMkLst>
        </pc:spChg>
      </pc:sldChg>
      <pc:sldChg chg="modSp mod">
        <pc:chgData name="Erin Mcfalls" userId="aa2873d6-978e-4d74-80c5-2017b1cf1411" providerId="ADAL" clId="{F3BF07CE-65F6-4C0C-9974-5E7599027053}" dt="2025-04-14T13:09:41.265" v="12" actId="5793"/>
        <pc:sldMkLst>
          <pc:docMk/>
          <pc:sldMk cId="0" sldId="329"/>
        </pc:sldMkLst>
        <pc:spChg chg="mod">
          <ac:chgData name="Erin Mcfalls" userId="aa2873d6-978e-4d74-80c5-2017b1cf1411" providerId="ADAL" clId="{F3BF07CE-65F6-4C0C-9974-5E7599027053}" dt="2025-04-14T13:09:41.265" v="12" actId="5793"/>
          <ac:spMkLst>
            <pc:docMk/>
            <pc:sldMk cId="0" sldId="329"/>
            <ac:spMk id="11267" creationId="{399C4923-19FB-4DE5-9616-002F443437B5}"/>
          </ac:spMkLst>
        </pc:spChg>
      </pc:sldChg>
      <pc:sldChg chg="modSp mod">
        <pc:chgData name="Erin Mcfalls" userId="aa2873d6-978e-4d74-80c5-2017b1cf1411" providerId="ADAL" clId="{F3BF07CE-65F6-4C0C-9974-5E7599027053}" dt="2025-04-14T13:10:26.103" v="30" actId="20577"/>
        <pc:sldMkLst>
          <pc:docMk/>
          <pc:sldMk cId="1267998939" sldId="336"/>
        </pc:sldMkLst>
        <pc:spChg chg="mod">
          <ac:chgData name="Erin Mcfalls" userId="aa2873d6-978e-4d74-80c5-2017b1cf1411" providerId="ADAL" clId="{F3BF07CE-65F6-4C0C-9974-5E7599027053}" dt="2025-04-14T13:10:26.103" v="30" actId="20577"/>
          <ac:spMkLst>
            <pc:docMk/>
            <pc:sldMk cId="1267998939" sldId="336"/>
            <ac:spMk id="3" creationId="{04DA537F-0B6C-4F4D-A8F1-3CB98C600960}"/>
          </ac:spMkLst>
        </pc:spChg>
      </pc:sldChg>
      <pc:sldChg chg="delSp modSp mod">
        <pc:chgData name="Erin Mcfalls" userId="aa2873d6-978e-4d74-80c5-2017b1cf1411" providerId="ADAL" clId="{F3BF07CE-65F6-4C0C-9974-5E7599027053}" dt="2025-04-14T13:10:54.420" v="43" actId="478"/>
        <pc:sldMkLst>
          <pc:docMk/>
          <pc:sldMk cId="3129389554" sldId="338"/>
        </pc:sldMkLst>
        <pc:spChg chg="mod">
          <ac:chgData name="Erin Mcfalls" userId="aa2873d6-978e-4d74-80c5-2017b1cf1411" providerId="ADAL" clId="{F3BF07CE-65F6-4C0C-9974-5E7599027053}" dt="2025-04-14T13:10:45.294" v="41" actId="20577"/>
          <ac:spMkLst>
            <pc:docMk/>
            <pc:sldMk cId="3129389554" sldId="338"/>
            <ac:spMk id="3" creationId="{FF4E9E34-BCCF-4201-B3A2-45AE31527E62}"/>
          </ac:spMkLst>
        </pc:spChg>
      </pc:sldChg>
      <pc:sldChg chg="modSp mod">
        <pc:chgData name="Erin Mcfalls" userId="aa2873d6-978e-4d74-80c5-2017b1cf1411" providerId="ADAL" clId="{F3BF07CE-65F6-4C0C-9974-5E7599027053}" dt="2025-04-14T13:11:42.147" v="44" actId="113"/>
        <pc:sldMkLst>
          <pc:docMk/>
          <pc:sldMk cId="1587047455" sldId="345"/>
        </pc:sldMkLst>
        <pc:spChg chg="mod">
          <ac:chgData name="Erin Mcfalls" userId="aa2873d6-978e-4d74-80c5-2017b1cf1411" providerId="ADAL" clId="{F3BF07CE-65F6-4C0C-9974-5E7599027053}" dt="2025-04-14T13:11:42.147" v="44" actId="113"/>
          <ac:spMkLst>
            <pc:docMk/>
            <pc:sldMk cId="1587047455" sldId="345"/>
            <ac:spMk id="3" creationId="{00000000-0000-0000-0000-000000000000}"/>
          </ac:spMkLst>
        </pc:spChg>
      </pc:sldChg>
      <pc:sldChg chg="addSp delSp modSp mod">
        <pc:chgData name="Erin Mcfalls" userId="aa2873d6-978e-4d74-80c5-2017b1cf1411" providerId="ADAL" clId="{F3BF07CE-65F6-4C0C-9974-5E7599027053}" dt="2025-04-16T00:09:33.177" v="90" actId="1076"/>
        <pc:sldMkLst>
          <pc:docMk/>
          <pc:sldMk cId="3876787061" sldId="346"/>
        </pc:sldMkLst>
        <pc:spChg chg="add mod">
          <ac:chgData name="Erin Mcfalls" userId="aa2873d6-978e-4d74-80c5-2017b1cf1411" providerId="ADAL" clId="{F3BF07CE-65F6-4C0C-9974-5E7599027053}" dt="2025-04-15T23:55:20.149" v="78" actId="1076"/>
          <ac:spMkLst>
            <pc:docMk/>
            <pc:sldMk cId="3876787061" sldId="346"/>
            <ac:spMk id="5" creationId="{8F893817-C406-7A3D-BBE8-14AA53DBC443}"/>
          </ac:spMkLst>
        </pc:spChg>
        <pc:spChg chg="add mod">
          <ac:chgData name="Erin Mcfalls" userId="aa2873d6-978e-4d74-80c5-2017b1cf1411" providerId="ADAL" clId="{F3BF07CE-65F6-4C0C-9974-5E7599027053}" dt="2025-04-15T23:55:15.299" v="77" actId="1076"/>
          <ac:spMkLst>
            <pc:docMk/>
            <pc:sldMk cId="3876787061" sldId="346"/>
            <ac:spMk id="7" creationId="{C16BA058-1CED-B6AF-98D7-BEE03A76255A}"/>
          </ac:spMkLst>
        </pc:spChg>
        <pc:picChg chg="add mod">
          <ac:chgData name="Erin Mcfalls" userId="aa2873d6-978e-4d74-80c5-2017b1cf1411" providerId="ADAL" clId="{F3BF07CE-65F6-4C0C-9974-5E7599027053}" dt="2025-04-15T23:55:24.340" v="79" actId="1076"/>
          <ac:picMkLst>
            <pc:docMk/>
            <pc:sldMk cId="3876787061" sldId="346"/>
            <ac:picMk id="9" creationId="{9D0311D3-5E2F-9077-3B08-B37FB4A6AC03}"/>
          </ac:picMkLst>
        </pc:picChg>
        <pc:picChg chg="add mod">
          <ac:chgData name="Erin Mcfalls" userId="aa2873d6-978e-4d74-80c5-2017b1cf1411" providerId="ADAL" clId="{F3BF07CE-65F6-4C0C-9974-5E7599027053}" dt="2025-04-16T00:09:33.177" v="90" actId="1076"/>
          <ac:picMkLst>
            <pc:docMk/>
            <pc:sldMk cId="3876787061" sldId="346"/>
            <ac:picMk id="11" creationId="{5F6C598B-5AC9-3FBC-984B-F56BC526CAA9}"/>
          </ac:picMkLst>
        </pc:picChg>
      </pc:sldChg>
    </pc:docChg>
  </pc:docChgLst>
  <pc:docChgLst>
    <pc:chgData name="Erin Mcfalls" userId="aa2873d6-978e-4d74-80c5-2017b1cf1411" providerId="ADAL" clId="{2A9A83B9-BF9F-46D9-BD59-8DFC9928C364}"/>
    <pc:docChg chg="custSel modSld">
      <pc:chgData name="Erin Mcfalls" userId="aa2873d6-978e-4d74-80c5-2017b1cf1411" providerId="ADAL" clId="{2A9A83B9-BF9F-46D9-BD59-8DFC9928C364}" dt="2024-10-10T15:38:36.094" v="321" actId="20577"/>
      <pc:docMkLst>
        <pc:docMk/>
      </pc:docMkLst>
      <pc:sldChg chg="modSp mod">
        <pc:chgData name="Erin Mcfalls" userId="aa2873d6-978e-4d74-80c5-2017b1cf1411" providerId="ADAL" clId="{2A9A83B9-BF9F-46D9-BD59-8DFC9928C364}" dt="2024-10-10T15:10:07.761" v="37" actId="20577"/>
        <pc:sldMkLst>
          <pc:docMk/>
          <pc:sldMk cId="0" sldId="328"/>
        </pc:sldMkLst>
      </pc:sldChg>
      <pc:sldChg chg="modSp mod">
        <pc:chgData name="Erin Mcfalls" userId="aa2873d6-978e-4d74-80c5-2017b1cf1411" providerId="ADAL" clId="{2A9A83B9-BF9F-46D9-BD59-8DFC9928C364}" dt="2024-10-10T15:38:36.094" v="321" actId="20577"/>
        <pc:sldMkLst>
          <pc:docMk/>
          <pc:sldMk cId="3178039027" sldId="337"/>
        </pc:sldMkLst>
      </pc:sldChg>
    </pc:docChg>
  </pc:docChgLst>
  <pc:docChgLst>
    <pc:chgData name="Erin Mcfalls" userId="aa2873d6-978e-4d74-80c5-2017b1cf1411" providerId="ADAL" clId="{9529CD4A-378B-4C7D-AB8D-B1D4A2D5FAC8}"/>
    <pc:docChg chg="modSld">
      <pc:chgData name="Erin Mcfalls" userId="aa2873d6-978e-4d74-80c5-2017b1cf1411" providerId="ADAL" clId="{9529CD4A-378B-4C7D-AB8D-B1D4A2D5FAC8}" dt="2025-04-29T18:11:24.910" v="53" actId="1076"/>
      <pc:docMkLst>
        <pc:docMk/>
      </pc:docMkLst>
      <pc:sldChg chg="addSp modSp mod">
        <pc:chgData name="Erin Mcfalls" userId="aa2873d6-978e-4d74-80c5-2017b1cf1411" providerId="ADAL" clId="{9529CD4A-378B-4C7D-AB8D-B1D4A2D5FAC8}" dt="2025-04-29T18:11:24.910" v="53" actId="1076"/>
        <pc:sldMkLst>
          <pc:docMk/>
          <pc:sldMk cId="3129389554" sldId="338"/>
        </pc:sldMkLst>
        <pc:spChg chg="mod">
          <ac:chgData name="Erin Mcfalls" userId="aa2873d6-978e-4d74-80c5-2017b1cf1411" providerId="ADAL" clId="{9529CD4A-378B-4C7D-AB8D-B1D4A2D5FAC8}" dt="2025-04-29T18:07:08.389" v="13" actId="20577"/>
          <ac:spMkLst>
            <pc:docMk/>
            <pc:sldMk cId="3129389554" sldId="338"/>
            <ac:spMk id="3" creationId="{FF4E9E34-BCCF-4201-B3A2-45AE31527E62}"/>
          </ac:spMkLst>
        </pc:spChg>
        <pc:picChg chg="add mod">
          <ac:chgData name="Erin Mcfalls" userId="aa2873d6-978e-4d74-80c5-2017b1cf1411" providerId="ADAL" clId="{9529CD4A-378B-4C7D-AB8D-B1D4A2D5FAC8}" dt="2025-04-29T18:09:53.859" v="36" actId="1076"/>
          <ac:picMkLst>
            <pc:docMk/>
            <pc:sldMk cId="3129389554" sldId="338"/>
            <ac:picMk id="4" creationId="{8DB1175E-CC6F-087D-4AD4-FB156BF63EA4}"/>
          </ac:picMkLst>
        </pc:picChg>
        <pc:picChg chg="add mod">
          <ac:chgData name="Erin Mcfalls" userId="aa2873d6-978e-4d74-80c5-2017b1cf1411" providerId="ADAL" clId="{9529CD4A-378B-4C7D-AB8D-B1D4A2D5FAC8}" dt="2025-04-29T18:11:24.910" v="53" actId="1076"/>
          <ac:picMkLst>
            <pc:docMk/>
            <pc:sldMk cId="3129389554" sldId="338"/>
            <ac:picMk id="5" creationId="{E74FCC1C-5FD3-0EFA-E396-0C40B40D37C9}"/>
          </ac:picMkLst>
        </pc:picChg>
        <pc:picChg chg="add mod">
          <ac:chgData name="Erin Mcfalls" userId="aa2873d6-978e-4d74-80c5-2017b1cf1411" providerId="ADAL" clId="{9529CD4A-378B-4C7D-AB8D-B1D4A2D5FAC8}" dt="2025-04-29T18:10:13.154" v="40" actId="1076"/>
          <ac:picMkLst>
            <pc:docMk/>
            <pc:sldMk cId="3129389554" sldId="338"/>
            <ac:picMk id="1026" creationId="{199B99CF-76B8-83F4-9142-9D5704C82376}"/>
          </ac:picMkLst>
        </pc:picChg>
        <pc:picChg chg="mod">
          <ac:chgData name="Erin Mcfalls" userId="aa2873d6-978e-4d74-80c5-2017b1cf1411" providerId="ADAL" clId="{9529CD4A-378B-4C7D-AB8D-B1D4A2D5FAC8}" dt="2025-04-29T18:11:21.016" v="52" actId="1076"/>
          <ac:picMkLst>
            <pc:docMk/>
            <pc:sldMk cId="3129389554" sldId="338"/>
            <ac:picMk id="1028" creationId="{704A7A8C-65DB-1B1D-226F-66919EEEE64B}"/>
          </ac:picMkLst>
        </pc:picChg>
        <pc:picChg chg="mod">
          <ac:chgData name="Erin Mcfalls" userId="aa2873d6-978e-4d74-80c5-2017b1cf1411" providerId="ADAL" clId="{9529CD4A-378B-4C7D-AB8D-B1D4A2D5FAC8}" dt="2025-04-29T18:10:10.958" v="39" actId="1076"/>
          <ac:picMkLst>
            <pc:docMk/>
            <pc:sldMk cId="3129389554" sldId="338"/>
            <ac:picMk id="1030" creationId="{1E9913F2-E2B4-4721-A5DB-19CC540477D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59F356-0EEE-4EAE-BA6D-8F88A755F4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383" cy="469745"/>
          </a:xfrm>
          <a:prstGeom prst="rect">
            <a:avLst/>
          </a:prstGeom>
        </p:spPr>
        <p:txBody>
          <a:bodyPr vert="horz" lIns="94196" tIns="47099" rIns="94196" bIns="4709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92A6C2-9A4D-441B-A7AF-4342CD5308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6" y="1"/>
            <a:ext cx="3078383" cy="469745"/>
          </a:xfrm>
          <a:prstGeom prst="rect">
            <a:avLst/>
          </a:prstGeom>
        </p:spPr>
        <p:txBody>
          <a:bodyPr vert="horz" lIns="94196" tIns="47099" rIns="94196" bIns="47099" rtlCol="0"/>
          <a:lstStyle>
            <a:lvl1pPr algn="r">
              <a:defRPr sz="1200"/>
            </a:lvl1pPr>
          </a:lstStyle>
          <a:p>
            <a:pPr>
              <a:defRPr/>
            </a:pPr>
            <a:fld id="{6F8C1ACD-4DDB-4AB9-B244-D1C5B6F2C3A4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5AAB4-FA56-4BE0-9AE3-57628A3259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7"/>
            <a:ext cx="3078383" cy="469745"/>
          </a:xfrm>
          <a:prstGeom prst="rect">
            <a:avLst/>
          </a:prstGeom>
        </p:spPr>
        <p:txBody>
          <a:bodyPr vert="horz" lIns="94196" tIns="47099" rIns="94196" bIns="4709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00F0E-E287-44C8-8815-4D3EDEE4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6" y="8917127"/>
            <a:ext cx="3078383" cy="469745"/>
          </a:xfrm>
          <a:prstGeom prst="rect">
            <a:avLst/>
          </a:prstGeom>
        </p:spPr>
        <p:txBody>
          <a:bodyPr vert="horz" wrap="square" lIns="94196" tIns="47099" rIns="94196" bIns="4709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B84895-0AB8-4189-8514-8BB394351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0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3:01:02.39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2337 0 24575,'-53'45'0,"3"1"0,1 3 0,-56 75 0,69-81 0,-67 78 0,-157 145 0,-57-15 0,-90 69 0,189-142 0,47-22 0,103-97 0,2 3 0,-79 97 0,110-118 0,-41 37 0,68-71 0,3-3 0,0 1 0,0-1 0,1 1 0,-1 0 0,1 1 0,1-1 0,-1 1 0,-3 6 0,2-3 0,-1 0 0,0 0 0,0-1 0,-1 0 0,0 0 0,0 0 0,-1-1 0,-11 8 0,-27 29 0,35-29-1365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3:01:04.12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24575,'21'13'0,"-1"0"0,-1 2 0,0 0 0,-1 1 0,18 21 0,-18-20 0,267 292 0,-179-190 0,-49-57 0,74 62 0,-97-95 0,24 21 0,77 50 0,-49-42 0,74 44 0,-141-92 0,-1 0 0,0 1 0,-1 1 0,0 0 0,-1 1 0,0 1 0,-1 1 0,14 18 0,-2-1 0,41 38 0,-1 0 0,-26-26 0,-23-27 0,-2 1 0,0 1 0,14 21 0,26 35-1365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3:01:06.52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1909 0 24575,'-1'1'0,"-1"-1"0,1 0 0,-1 1 0,1-1 0,0 1 0,-1 0 0,1 0 0,0-1 0,-1 1 0,1 0 0,0 0 0,0 0 0,0 0 0,0 0 0,0 0 0,-1 2 0,-18 25 0,13-18 0,-176 294 0,144-234 0,-139 289 0,133-263 0,21-49 0,-2-1 0,-64 83 0,-80 70 0,147-173 0,-55 50 0,14-16 0,32-27 0,-11 11 0,-68 88 0,28-28 0,1-3 0,-129 154 0,96-124 0,76-89-273,-2 0 0,-2-3 0,-1-2 0,-52 33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0T13:01:08.57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24575,'7'1'0,"-1"-1"0,1 1 0,0 1 0,0-1 0,0 1 0,-1 0 0,1 1 0,-1 0 0,11 6 0,53 39 0,-46-29 0,274 209 0,-231-170 0,90 103 0,-73-72 0,-28-30 0,152 148 0,-191-190 0,-1 0 0,16 22 0,-21-23 0,1-1 0,1 0 0,29 24 0,38 31 0,-53-51 0,-11-7 0,-1 0 0,0 0 0,20 21 0,-19-16 0,2-1 0,0-1 0,0-1 0,1 0 0,33 16 0,-9-3 0,-29-17 0,-1 0 0,0 1 0,-1 1 0,13 15 0,-14-14 0,0-1 0,1-1 0,1 0 0,18 13 0,6 2 0,-1 1 0,55 54 0,-83-72 0,-1-1 0,0 2 0,0-1 0,-1 1 0,10 20 0,-11-20 0,0 1 0,1-1 0,1 0 0,0 0 0,15 17 0,-12-18 21,26 26-714,53 38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8"/>
          </a:xfrm>
          <a:prstGeom prst="rect">
            <a:avLst/>
          </a:prstGeom>
        </p:spPr>
        <p:txBody>
          <a:bodyPr vert="horz" lIns="92452" tIns="46226" rIns="92452" bIns="462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6" y="0"/>
            <a:ext cx="3078383" cy="471348"/>
          </a:xfrm>
          <a:prstGeom prst="rect">
            <a:avLst/>
          </a:prstGeom>
        </p:spPr>
        <p:txBody>
          <a:bodyPr vert="horz" lIns="92452" tIns="46226" rIns="92452" bIns="46226" rtlCol="0"/>
          <a:lstStyle>
            <a:lvl1pPr algn="r">
              <a:defRPr sz="1200"/>
            </a:lvl1pPr>
          </a:lstStyle>
          <a:p>
            <a:fld id="{1E074537-4E79-413F-96AB-A6AC731388A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2" tIns="46226" rIns="92452" bIns="462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517884"/>
            <a:ext cx="5680693" cy="3697033"/>
          </a:xfrm>
          <a:prstGeom prst="rect">
            <a:avLst/>
          </a:prstGeom>
        </p:spPr>
        <p:txBody>
          <a:bodyPr vert="horz" lIns="92452" tIns="46226" rIns="92452" bIns="4622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129"/>
            <a:ext cx="3078383" cy="471348"/>
          </a:xfrm>
          <a:prstGeom prst="rect">
            <a:avLst/>
          </a:prstGeom>
        </p:spPr>
        <p:txBody>
          <a:bodyPr vert="horz" lIns="92452" tIns="46226" rIns="92452" bIns="462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6" y="8917129"/>
            <a:ext cx="3078383" cy="471348"/>
          </a:xfrm>
          <a:prstGeom prst="rect">
            <a:avLst/>
          </a:prstGeom>
        </p:spPr>
        <p:txBody>
          <a:bodyPr vert="horz" lIns="92452" tIns="46226" rIns="92452" bIns="46226" rtlCol="0" anchor="b"/>
          <a:lstStyle>
            <a:lvl1pPr algn="r">
              <a:defRPr sz="1200"/>
            </a:lvl1pPr>
          </a:lstStyle>
          <a:p>
            <a:fld id="{153B5375-649B-47EA-89C0-898B4389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70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B5375-649B-47EA-89C0-898B4389BD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1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Handouts: Skills Alignment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B5375-649B-47EA-89C0-898B4389BD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06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Handout: ECE Task Grid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B5375-649B-47EA-89C0-898B4389BD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08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Handouts: SOAR Pamphlet and College Articulation Agreement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B5375-649B-47EA-89C0-898B4389BD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3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90BA68F9-AC1C-4123-B06F-A4F82DDEB71F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573EFD36-5108-4899-BEC0-39D3DCBA7303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EC0C1E71-3541-4257-89CF-D9CC9687C7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5128407 w 794"/>
                <a:gd name="T1" fmla="*/ 7762628 h 414"/>
                <a:gd name="T2" fmla="*/ 67187159 w 794"/>
                <a:gd name="T3" fmla="*/ 6251167 h 414"/>
                <a:gd name="T4" fmla="*/ 52625168 w 794"/>
                <a:gd name="T5" fmla="*/ 4130573 h 414"/>
                <a:gd name="T6" fmla="*/ 6716077 w 794"/>
                <a:gd name="T7" fmla="*/ 0 h 414"/>
                <a:gd name="T8" fmla="*/ 2166070 w 794"/>
                <a:gd name="T9" fmla="*/ 391348 h 414"/>
                <a:gd name="T10" fmla="*/ 0 w 794"/>
                <a:gd name="T11" fmla="*/ 1632567 h 414"/>
                <a:gd name="T12" fmla="*/ 2639706 w 794"/>
                <a:gd name="T13" fmla="*/ 3048779 h 414"/>
                <a:gd name="T14" fmla="*/ 53931151 w 794"/>
                <a:gd name="T15" fmla="*/ 8042768 h 414"/>
                <a:gd name="T16" fmla="*/ 65169196 w 794"/>
                <a:gd name="T17" fmla="*/ 7722975 h 414"/>
                <a:gd name="T18" fmla="*/ 74255302 w 794"/>
                <a:gd name="T19" fmla="*/ 8136604 h 414"/>
                <a:gd name="T20" fmla="*/ 75128407 w 794"/>
                <a:gd name="T21" fmla="*/ 7762628 h 414"/>
                <a:gd name="T22" fmla="*/ 75128407 w 794"/>
                <a:gd name="T23" fmla="*/ 776262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3681BE57-D7AE-4096-9309-F82E10415A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6233 w 1586"/>
                <a:gd name="T1" fmla="*/ 0 h 821"/>
                <a:gd name="T2" fmla="*/ 60543 w 1586"/>
                <a:gd name="T3" fmla="*/ 4905 h 821"/>
                <a:gd name="T4" fmla="*/ 64951 w 1586"/>
                <a:gd name="T5" fmla="*/ 6030 h 821"/>
                <a:gd name="T6" fmla="*/ 72148 w 1586"/>
                <a:gd name="T7" fmla="*/ 7484 h 821"/>
                <a:gd name="T8" fmla="*/ 71193 w 1586"/>
                <a:gd name="T9" fmla="*/ 7760 h 821"/>
                <a:gd name="T10" fmla="*/ 61396 w 1586"/>
                <a:gd name="T11" fmla="*/ 7437 h 821"/>
                <a:gd name="T12" fmla="*/ 52075 w 1586"/>
                <a:gd name="T13" fmla="*/ 7665 h 821"/>
                <a:gd name="T14" fmla="*/ 1883 w 1586"/>
                <a:gd name="T15" fmla="*/ 2824 h 821"/>
                <a:gd name="T16" fmla="*/ 0 w 1586"/>
                <a:gd name="T17" fmla="*/ 1419 h 821"/>
                <a:gd name="T18" fmla="*/ 2088 w 1586"/>
                <a:gd name="T19" fmla="*/ 299 h 821"/>
                <a:gd name="T20" fmla="*/ 6233 w 1586"/>
                <a:gd name="T21" fmla="*/ 0 h 821"/>
                <a:gd name="T22" fmla="*/ 623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E66FFBFB-9399-4379-8206-38D2653708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173 h 747"/>
                <a:gd name="T2" fmla="*/ 43129 w 1049"/>
                <a:gd name="T3" fmla="*/ 7300 h 747"/>
                <a:gd name="T4" fmla="*/ 43931 w 1049"/>
                <a:gd name="T5" fmla="*/ 5219 h 747"/>
                <a:gd name="T6" fmla="*/ 49076 w 1049"/>
                <a:gd name="T7" fmla="*/ 4126 h 747"/>
                <a:gd name="T8" fmla="*/ 3648 w 1049"/>
                <a:gd name="T9" fmla="*/ 0 h 747"/>
                <a:gd name="T10" fmla="*/ 0 w 1049"/>
                <a:gd name="T11" fmla="*/ 1236 h 747"/>
                <a:gd name="T12" fmla="*/ 0 w 1049"/>
                <a:gd name="T13" fmla="*/ 3173 h 747"/>
                <a:gd name="T14" fmla="*/ 0 w 1049"/>
                <a:gd name="T15" fmla="*/ 317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21CD45D9-41AF-4172-8D1A-26603B46188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22C28F2D-7213-4284-A3EF-DAD964B987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4935 w 150"/>
                  <a:gd name="T1" fmla="*/ 0 h 173"/>
                  <a:gd name="T2" fmla="*/ 1816 w 150"/>
                  <a:gd name="T3" fmla="*/ 689 h 173"/>
                  <a:gd name="T4" fmla="*/ 0 w 150"/>
                  <a:gd name="T5" fmla="*/ 1797 h 173"/>
                  <a:gd name="T6" fmla="*/ 3591 w 150"/>
                  <a:gd name="T7" fmla="*/ 1661 h 173"/>
                  <a:gd name="T8" fmla="*/ 4626 w 150"/>
                  <a:gd name="T9" fmla="*/ 878 h 173"/>
                  <a:gd name="T10" fmla="*/ 6750 w 150"/>
                  <a:gd name="T11" fmla="*/ 278 h 173"/>
                  <a:gd name="T12" fmla="*/ 4935 w 150"/>
                  <a:gd name="T13" fmla="*/ 0 h 173"/>
                  <a:gd name="T14" fmla="*/ 493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12B56515-4422-4DCA-A287-CF2B245B45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7203 w 1684"/>
                  <a:gd name="T1" fmla="*/ 0 h 880"/>
                  <a:gd name="T2" fmla="*/ 2913 w 1684"/>
                  <a:gd name="T3" fmla="*/ 501 h 880"/>
                  <a:gd name="T4" fmla="*/ 0 w 1684"/>
                  <a:gd name="T5" fmla="*/ 2000 h 880"/>
                  <a:gd name="T6" fmla="*/ 3106 w 1684"/>
                  <a:gd name="T7" fmla="*/ 3449 h 880"/>
                  <a:gd name="T8" fmla="*/ 54600 w 1684"/>
                  <a:gd name="T9" fmla="*/ 8332 h 880"/>
                  <a:gd name="T10" fmla="*/ 65693 w 1684"/>
                  <a:gd name="T11" fmla="*/ 8028 h 880"/>
                  <a:gd name="T12" fmla="*/ 74682 w 1684"/>
                  <a:gd name="T13" fmla="*/ 8459 h 880"/>
                  <a:gd name="T14" fmla="*/ 77801 w 1684"/>
                  <a:gd name="T15" fmla="*/ 7775 h 880"/>
                  <a:gd name="T16" fmla="*/ 69384 w 1684"/>
                  <a:gd name="T17" fmla="*/ 6380 h 880"/>
                  <a:gd name="T18" fmla="*/ 65965 w 1684"/>
                  <a:gd name="T19" fmla="*/ 4927 h 880"/>
                  <a:gd name="T20" fmla="*/ 63266 w 1684"/>
                  <a:gd name="T21" fmla="*/ 5066 h 880"/>
                  <a:gd name="T22" fmla="*/ 66472 w 1684"/>
                  <a:gd name="T23" fmla="*/ 6380 h 880"/>
                  <a:gd name="T24" fmla="*/ 72901 w 1684"/>
                  <a:gd name="T25" fmla="*/ 7781 h 880"/>
                  <a:gd name="T26" fmla="*/ 65286 w 1684"/>
                  <a:gd name="T27" fmla="*/ 7565 h 880"/>
                  <a:gd name="T28" fmla="*/ 56306 w 1684"/>
                  <a:gd name="T29" fmla="*/ 7816 h 880"/>
                  <a:gd name="T30" fmla="*/ 57968 w 1684"/>
                  <a:gd name="T31" fmla="*/ 6243 h 880"/>
                  <a:gd name="T32" fmla="*/ 61818 w 1684"/>
                  <a:gd name="T33" fmla="*/ 5172 h 880"/>
                  <a:gd name="T34" fmla="*/ 57311 w 1684"/>
                  <a:gd name="T35" fmla="*/ 5305 h 880"/>
                  <a:gd name="T36" fmla="*/ 53817 w 1684"/>
                  <a:gd name="T37" fmla="*/ 6329 h 880"/>
                  <a:gd name="T38" fmla="*/ 52629 w 1684"/>
                  <a:gd name="T39" fmla="*/ 7606 h 880"/>
                  <a:gd name="T40" fmla="*/ 4949 w 1684"/>
                  <a:gd name="T41" fmla="*/ 2979 h 880"/>
                  <a:gd name="T42" fmla="*/ 3685 w 1684"/>
                  <a:gd name="T43" fmla="*/ 2064 h 880"/>
                  <a:gd name="T44" fmla="*/ 4756 w 1684"/>
                  <a:gd name="T45" fmla="*/ 918 h 880"/>
                  <a:gd name="T46" fmla="*/ 10009 w 1684"/>
                  <a:gd name="T47" fmla="*/ 0 h 880"/>
                  <a:gd name="T48" fmla="*/ 7203 w 1684"/>
                  <a:gd name="T49" fmla="*/ 0 h 880"/>
                  <a:gd name="T50" fmla="*/ 720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9EC5C150-7BB0-4824-AE01-148826A1D2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4624 w 1190"/>
                  <a:gd name="T1" fmla="*/ 0 h 500"/>
                  <a:gd name="T2" fmla="*/ 54961 w 1190"/>
                  <a:gd name="T3" fmla="*/ 4691 h 500"/>
                  <a:gd name="T4" fmla="*/ 49662 w 1190"/>
                  <a:gd name="T5" fmla="*/ 4787 h 500"/>
                  <a:gd name="T6" fmla="*/ 0 w 1190"/>
                  <a:gd name="T7" fmla="*/ 258 h 500"/>
                  <a:gd name="T8" fmla="*/ 4624 w 1190"/>
                  <a:gd name="T9" fmla="*/ 0 h 500"/>
                  <a:gd name="T10" fmla="*/ 462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8935DF37-80DF-443F-9352-BE005F2FFA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5449 w 160"/>
                  <a:gd name="T1" fmla="*/ 0 h 335"/>
                  <a:gd name="T2" fmla="*/ 892 w 160"/>
                  <a:gd name="T3" fmla="*/ 984 h 335"/>
                  <a:gd name="T4" fmla="*/ 0 w 160"/>
                  <a:gd name="T5" fmla="*/ 2119 h 335"/>
                  <a:gd name="T6" fmla="*/ 1563 w 160"/>
                  <a:gd name="T7" fmla="*/ 2897 h 335"/>
                  <a:gd name="T8" fmla="*/ 4394 w 160"/>
                  <a:gd name="T9" fmla="*/ 3089 h 335"/>
                  <a:gd name="T10" fmla="*/ 3567 w 160"/>
                  <a:gd name="T11" fmla="*/ 1414 h 335"/>
                  <a:gd name="T12" fmla="*/ 7495 w 160"/>
                  <a:gd name="T13" fmla="*/ 162 h 335"/>
                  <a:gd name="T14" fmla="*/ 5449 w 160"/>
                  <a:gd name="T15" fmla="*/ 0 h 335"/>
                  <a:gd name="T16" fmla="*/ 5449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DA1000F8-8D5D-4CF0-9FFC-DACC75BE10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643 w 489"/>
                  <a:gd name="T1" fmla="*/ 334 h 296"/>
                  <a:gd name="T2" fmla="*/ 7164 w 489"/>
                  <a:gd name="T3" fmla="*/ 646 h 296"/>
                  <a:gd name="T4" fmla="*/ 14536 w 489"/>
                  <a:gd name="T5" fmla="*/ 1335 h 296"/>
                  <a:gd name="T6" fmla="*/ 19741 w 489"/>
                  <a:gd name="T7" fmla="*/ 2367 h 296"/>
                  <a:gd name="T8" fmla="*/ 14624 w 489"/>
                  <a:gd name="T9" fmla="*/ 2239 h 296"/>
                  <a:gd name="T10" fmla="*/ 6218 w 489"/>
                  <a:gd name="T11" fmla="*/ 1422 h 296"/>
                  <a:gd name="T12" fmla="*/ 2238 w 489"/>
                  <a:gd name="T13" fmla="*/ 778 h 296"/>
                  <a:gd name="T14" fmla="*/ 4786 w 489"/>
                  <a:gd name="T15" fmla="*/ 1586 h 296"/>
                  <a:gd name="T16" fmla="*/ 12199 w 489"/>
                  <a:gd name="T17" fmla="*/ 2624 h 296"/>
                  <a:gd name="T18" fmla="*/ 20895 w 489"/>
                  <a:gd name="T19" fmla="*/ 2887 h 296"/>
                  <a:gd name="T20" fmla="*/ 21931 w 489"/>
                  <a:gd name="T21" fmla="*/ 2179 h 296"/>
                  <a:gd name="T22" fmla="*/ 17676 w 489"/>
                  <a:gd name="T23" fmla="*/ 1172 h 296"/>
                  <a:gd name="T24" fmla="*/ 7617 w 489"/>
                  <a:gd name="T25" fmla="*/ 168 h 296"/>
                  <a:gd name="T26" fmla="*/ 0 w 489"/>
                  <a:gd name="T27" fmla="*/ 0 h 296"/>
                  <a:gd name="T28" fmla="*/ 643 w 489"/>
                  <a:gd name="T29" fmla="*/ 334 h 296"/>
                  <a:gd name="T30" fmla="*/ 643 w 489"/>
                  <a:gd name="T31" fmla="*/ 3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B25B9BB0-59DC-4085-BEF5-47E4AE12F09E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5D8D9FE2-802F-4248-8D6F-A068BB797580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1 w 794"/>
                <a:gd name="T1" fmla="*/ 9 h 414"/>
                <a:gd name="T2" fmla="*/ 55 w 794"/>
                <a:gd name="T3" fmla="*/ 7 h 414"/>
                <a:gd name="T4" fmla="*/ 43 w 794"/>
                <a:gd name="T5" fmla="*/ 4 h 414"/>
                <a:gd name="T6" fmla="*/ 5 w 794"/>
                <a:gd name="T7" fmla="*/ 0 h 414"/>
                <a:gd name="T8" fmla="*/ 2 w 794"/>
                <a:gd name="T9" fmla="*/ 1 h 414"/>
                <a:gd name="T10" fmla="*/ 0 w 794"/>
                <a:gd name="T11" fmla="*/ 2 h 414"/>
                <a:gd name="T12" fmla="*/ 2 w 794"/>
                <a:gd name="T13" fmla="*/ 4 h 414"/>
                <a:gd name="T14" fmla="*/ 44 w 794"/>
                <a:gd name="T15" fmla="*/ 9 h 414"/>
                <a:gd name="T16" fmla="*/ 53 w 794"/>
                <a:gd name="T17" fmla="*/ 9 h 414"/>
                <a:gd name="T18" fmla="*/ 61 w 794"/>
                <a:gd name="T19" fmla="*/ 9 h 414"/>
                <a:gd name="T20" fmla="*/ 61 w 794"/>
                <a:gd name="T21" fmla="*/ 9 h 414"/>
                <a:gd name="T22" fmla="*/ 61 w 794"/>
                <a:gd name="T23" fmla="*/ 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85EC56B7-CE7D-4A4F-A0D8-E32E1E575398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A7138A7F-69EC-4113-95D8-63BED239FA7B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7F7265C8-9615-4B1E-A94E-239DDE3C0EE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B7C3C008-D36F-4A76-9914-0EC0536F66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F457D616-2F31-43DD-88A0-5D597F9CC6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6612191F-AC69-4D05-9EA1-49FD95C7ED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33B63E93-90FA-4E25-80A4-C754DC6F83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F4F9D7D3-D60D-4FA1-A6C5-8F6D4B60D8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id="{8BFABBFD-86A5-4CDE-8E7A-7259D301C48B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2DFFC32E-831E-4700-8F59-A93574A276A9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44E47C99-A8C6-413D-B775-C2DC3984B6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E5B8134D-2650-4D6F-95FE-93B428A1E3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783C982C-C7A8-49B6-8720-2A1A860A28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3D0A6-A211-41BD-987A-DC9DAC876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1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ECF948-2479-433C-B613-91F8B9731E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5BB295-7233-4210-8C0C-CB6C778066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3729B42-5216-4BBC-BDD3-A0F9A3DA20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FE6E1-4AD2-438B-BB3A-3B50599E9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0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782F1E-4A8B-4D6E-8D6D-08E0A36F22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57C9EE-86D7-44ED-B4A1-9CC64737D5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A4A692A-A089-40C2-8588-8CD83A0B0B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F298D-DA91-44A3-91DA-F5BC396EF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6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9F140B-4452-4F08-B03E-DA0CA4D4C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F26865-E91B-42DA-980B-C150F70BAC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34A45EF-FD94-473A-B54B-D83BDB7E5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7ACAF-DA15-421C-98DF-A821DE1E9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5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C71B57-C456-4785-957F-40D4D3E55F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E4EA37-65BC-4859-B3E7-9F79308C15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5C33B55-CB4D-4CC9-BDB4-A070FF2193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27F9E-6FE6-429C-B877-CCC35796E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4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315B2B-C00B-4E44-B6C8-9C9222C07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4AC313-2125-4F8B-BEF1-6CD2AD2F39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DBCE162-4BE1-47C7-9F86-7C2BE4FC0A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6D62B-DA80-4418-A020-575E342E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5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17DE6D-2224-4C3A-B09A-D6681E27B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83019-48A1-404A-9C4E-49111693CE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1596AE3-A7BE-47AF-9154-0674334AE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5BDB2-A332-40CF-A661-20D0196D5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6B72B56-DA84-4AE5-93E1-AB3C060BEA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8EA2216-5181-4EB7-84B7-075B099EBD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8A618A1-D324-402B-B173-9DA4798277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6935A-4B85-4A93-887C-CAFC3F568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4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2B67E0F-7961-48E9-8549-C5192805D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05CAB2-6DA8-418A-AAD4-6869D7749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47C4456-ED80-4B51-88FE-4D64FFA78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10B9B-6A16-4219-AECD-AC0A44434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1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EE08B74-B72C-4B0C-90CD-191FC83ECE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DA728EB-B8C6-4DE4-931C-8D2FE01545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45123F4-F205-4D72-8C2B-DD7F92BCCA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1E19D-DD96-4B2C-98F8-CC34BA346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6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55F785-4705-4F62-B714-41E91EFF12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4C2C33-E6D4-4801-9609-024B8A1507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0365CB4-EE1B-4FBA-82CC-86F11AED2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19114-99AF-4170-B4C6-94D067712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2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A0E15E-CFBA-406D-8208-65F92F448F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53A80E-A07E-456D-B705-4266A9897A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BC9BA99-DF90-427B-89D4-1B8E50655F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54A99-C187-4E5B-8A80-754577274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8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>
            <a:extLst>
              <a:ext uri="{FF2B5EF4-FFF2-40B4-BE49-F238E27FC236}">
                <a16:creationId xmlns:a16="http://schemas.microsoft.com/office/drawing/2014/main" id="{78F286E7-2B37-4C86-B6BE-EDC4C11992F6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1411A7F-A32C-41B3-A87A-3D22611BD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CF75F52-7001-4D16-BF83-0EFF4B443B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B5BB0960-CBEC-4613-8CE4-0C900D8105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72FE9973-96F6-4BD7-887E-B9564F012C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8020912A-4E66-4262-B938-8554036139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1375427-D982-4FC9-B5A5-73077CECA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F1986193-71E1-4B34-8CB0-2B18C8CA5643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E780F8AF-FFDE-4EFB-B006-331210A7131D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4" name="Group 10">
            <a:extLst>
              <a:ext uri="{FF2B5EF4-FFF2-40B4-BE49-F238E27FC236}">
                <a16:creationId xmlns:a16="http://schemas.microsoft.com/office/drawing/2014/main" id="{EAB4BF38-A0C2-4129-8EC6-C354F163660E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>
              <a:extLst>
                <a:ext uri="{FF2B5EF4-FFF2-40B4-BE49-F238E27FC236}">
                  <a16:creationId xmlns:a16="http://schemas.microsoft.com/office/drawing/2014/main" id="{043DCA9F-AA10-4035-951E-A6262677FD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 w 2177"/>
                <a:gd name="T1" fmla="*/ 1 h 1298"/>
                <a:gd name="T2" fmla="*/ 1 w 2177"/>
                <a:gd name="T3" fmla="*/ 1 h 1298"/>
                <a:gd name="T4" fmla="*/ 1 w 2177"/>
                <a:gd name="T5" fmla="*/ 1 h 1298"/>
                <a:gd name="T6" fmla="*/ 2 w 2177"/>
                <a:gd name="T7" fmla="*/ 1 h 1298"/>
                <a:gd name="T8" fmla="*/ 2 w 2177"/>
                <a:gd name="T9" fmla="*/ 1 h 1298"/>
                <a:gd name="T10" fmla="*/ 2 w 2177"/>
                <a:gd name="T11" fmla="*/ 1 h 1298"/>
                <a:gd name="T12" fmla="*/ 1 w 2177"/>
                <a:gd name="T13" fmla="*/ 1 h 1298"/>
                <a:gd name="T14" fmla="*/ 1 w 2177"/>
                <a:gd name="T15" fmla="*/ 1 h 1298"/>
                <a:gd name="T16" fmla="*/ 1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1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1 w 2177"/>
                <a:gd name="T39" fmla="*/ 1 h 1298"/>
                <a:gd name="T40" fmla="*/ 1 w 2177"/>
                <a:gd name="T41" fmla="*/ 1 h 1298"/>
                <a:gd name="T42" fmla="*/ 1 w 2177"/>
                <a:gd name="T43" fmla="*/ 1 h 1298"/>
                <a:gd name="T44" fmla="*/ 1 w 2177"/>
                <a:gd name="T45" fmla="*/ 1 h 1298"/>
                <a:gd name="T46" fmla="*/ 1 w 2177"/>
                <a:gd name="T47" fmla="*/ 1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2">
              <a:extLst>
                <a:ext uri="{FF2B5EF4-FFF2-40B4-BE49-F238E27FC236}">
                  <a16:creationId xmlns:a16="http://schemas.microsoft.com/office/drawing/2014/main" id="{5BA5A739-453C-477E-BAC3-98D60D8E67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3">
              <a:extLst>
                <a:ext uri="{FF2B5EF4-FFF2-40B4-BE49-F238E27FC236}">
                  <a16:creationId xmlns:a16="http://schemas.microsoft.com/office/drawing/2014/main" id="{A71A4037-759F-47E8-BBF0-EADA04CBA5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4">
              <a:extLst>
                <a:ext uri="{FF2B5EF4-FFF2-40B4-BE49-F238E27FC236}">
                  <a16:creationId xmlns:a16="http://schemas.microsoft.com/office/drawing/2014/main" id="{6D5C86DE-5F14-4D95-AC0B-0B3BF4D2C4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1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5">
              <a:extLst>
                <a:ext uri="{FF2B5EF4-FFF2-40B4-BE49-F238E27FC236}">
                  <a16:creationId xmlns:a16="http://schemas.microsoft.com/office/drawing/2014/main" id="{4B7F586B-ADFE-4D23-8106-F20D2AF62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6">
              <a:extLst>
                <a:ext uri="{FF2B5EF4-FFF2-40B4-BE49-F238E27FC236}">
                  <a16:creationId xmlns:a16="http://schemas.microsoft.com/office/drawing/2014/main" id="{106BFD20-C91C-4078-A490-10E83ABEB5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7">
              <a:extLst>
                <a:ext uri="{FF2B5EF4-FFF2-40B4-BE49-F238E27FC236}">
                  <a16:creationId xmlns:a16="http://schemas.microsoft.com/office/drawing/2014/main" id="{D8CE22B8-9EA6-4E6F-B383-0A77F605A1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8">
              <a:extLst>
                <a:ext uri="{FF2B5EF4-FFF2-40B4-BE49-F238E27FC236}">
                  <a16:creationId xmlns:a16="http://schemas.microsoft.com/office/drawing/2014/main" id="{081CDB59-6AB2-44C1-BD11-1ED21B50CA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9">
              <a:extLst>
                <a:ext uri="{FF2B5EF4-FFF2-40B4-BE49-F238E27FC236}">
                  <a16:creationId xmlns:a16="http://schemas.microsoft.com/office/drawing/2014/main" id="{6B00C80C-5EA5-4CB1-BDB7-3F69EAF760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0" name="Group 20">
              <a:extLst>
                <a:ext uri="{FF2B5EF4-FFF2-40B4-BE49-F238E27FC236}">
                  <a16:creationId xmlns:a16="http://schemas.microsoft.com/office/drawing/2014/main" id="{3130AA7F-4774-4E0B-BC3D-AAFD4F0992D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>
                <a:extLst>
                  <a:ext uri="{FF2B5EF4-FFF2-40B4-BE49-F238E27FC236}">
                    <a16:creationId xmlns:a16="http://schemas.microsoft.com/office/drawing/2014/main" id="{17F9A1AF-7C2E-4130-86C7-84A7B62D663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>
                  <a:extLst>
                    <a:ext uri="{FF2B5EF4-FFF2-40B4-BE49-F238E27FC236}">
                      <a16:creationId xmlns:a16="http://schemas.microsoft.com/office/drawing/2014/main" id="{0E57334F-E1F8-4980-8F9A-F1CEC2446E5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23">
                  <a:extLst>
                    <a:ext uri="{FF2B5EF4-FFF2-40B4-BE49-F238E27FC236}">
                      <a16:creationId xmlns:a16="http://schemas.microsoft.com/office/drawing/2014/main" id="{3BB0A307-07E3-43F5-9DE3-A48E03E4B49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24">
                  <a:extLst>
                    <a:ext uri="{FF2B5EF4-FFF2-40B4-BE49-F238E27FC236}">
                      <a16:creationId xmlns:a16="http://schemas.microsoft.com/office/drawing/2014/main" id="{2399C9D6-5F00-44C7-A6AC-13F8E020FB1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2" name="Freeform 25">
                <a:extLst>
                  <a:ext uri="{FF2B5EF4-FFF2-40B4-BE49-F238E27FC236}">
                    <a16:creationId xmlns:a16="http://schemas.microsoft.com/office/drawing/2014/main" id="{2919A971-BDB5-4C0B-B5F1-BD0C50707B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 w 1190"/>
                  <a:gd name="T3" fmla="*/ 1 h 500"/>
                  <a:gd name="T4" fmla="*/ 1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26">
                <a:extLst>
                  <a:ext uri="{FF2B5EF4-FFF2-40B4-BE49-F238E27FC236}">
                    <a16:creationId xmlns:a16="http://schemas.microsoft.com/office/drawing/2014/main" id="{75A29E2A-C563-4DEA-99F2-5434ECA55C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27">
                <a:extLst>
                  <a:ext uri="{FF2B5EF4-FFF2-40B4-BE49-F238E27FC236}">
                    <a16:creationId xmlns:a16="http://schemas.microsoft.com/office/drawing/2014/main" id="{D330A8D4-C54B-4F4F-8675-DDF3CB0D9F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5" name="Group 28">
                <a:extLst>
                  <a:ext uri="{FF2B5EF4-FFF2-40B4-BE49-F238E27FC236}">
                    <a16:creationId xmlns:a16="http://schemas.microsoft.com/office/drawing/2014/main" id="{9B6957A5-BF6C-40FB-9DDC-12D20FE0F6F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>
                  <a:extLst>
                    <a:ext uri="{FF2B5EF4-FFF2-40B4-BE49-F238E27FC236}">
                      <a16:creationId xmlns:a16="http://schemas.microsoft.com/office/drawing/2014/main" id="{027FF786-CFB4-4737-B8CD-5F38ED5F40C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30">
                  <a:extLst>
                    <a:ext uri="{FF2B5EF4-FFF2-40B4-BE49-F238E27FC236}">
                      <a16:creationId xmlns:a16="http://schemas.microsoft.com/office/drawing/2014/main" id="{0649A2AB-F374-4915-B1A0-32007616003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1 w 1684"/>
                    <a:gd name="T9" fmla="*/ 1 h 880"/>
                    <a:gd name="T10" fmla="*/ 1 w 1684"/>
                    <a:gd name="T11" fmla="*/ 1 h 880"/>
                    <a:gd name="T12" fmla="*/ 1 w 1684"/>
                    <a:gd name="T13" fmla="*/ 1 h 880"/>
                    <a:gd name="T14" fmla="*/ 1 w 1684"/>
                    <a:gd name="T15" fmla="*/ 1 h 880"/>
                    <a:gd name="T16" fmla="*/ 1 w 1684"/>
                    <a:gd name="T17" fmla="*/ 1 h 880"/>
                    <a:gd name="T18" fmla="*/ 1 w 1684"/>
                    <a:gd name="T19" fmla="*/ 1 h 880"/>
                    <a:gd name="T20" fmla="*/ 1 w 1684"/>
                    <a:gd name="T21" fmla="*/ 1 h 880"/>
                    <a:gd name="T22" fmla="*/ 1 w 1684"/>
                    <a:gd name="T23" fmla="*/ 1 h 880"/>
                    <a:gd name="T24" fmla="*/ 1 w 1684"/>
                    <a:gd name="T25" fmla="*/ 1 h 880"/>
                    <a:gd name="T26" fmla="*/ 1 w 1684"/>
                    <a:gd name="T27" fmla="*/ 1 h 880"/>
                    <a:gd name="T28" fmla="*/ 1 w 1684"/>
                    <a:gd name="T29" fmla="*/ 1 h 880"/>
                    <a:gd name="T30" fmla="*/ 1 w 1684"/>
                    <a:gd name="T31" fmla="*/ 1 h 880"/>
                    <a:gd name="T32" fmla="*/ 1 w 1684"/>
                    <a:gd name="T33" fmla="*/ 1 h 880"/>
                    <a:gd name="T34" fmla="*/ 1 w 1684"/>
                    <a:gd name="T35" fmla="*/ 1 h 880"/>
                    <a:gd name="T36" fmla="*/ 1 w 1684"/>
                    <a:gd name="T37" fmla="*/ 1 h 880"/>
                    <a:gd name="T38" fmla="*/ 1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31">
                  <a:extLst>
                    <a:ext uri="{FF2B5EF4-FFF2-40B4-BE49-F238E27FC236}">
                      <a16:creationId xmlns:a16="http://schemas.microsoft.com/office/drawing/2014/main" id="{16B23614-5CAA-4D09-8DAA-58044967BB7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32">
                  <a:extLst>
                    <a:ext uri="{FF2B5EF4-FFF2-40B4-BE49-F238E27FC236}">
                      <a16:creationId xmlns:a16="http://schemas.microsoft.com/office/drawing/2014/main" id="{C381D9A8-6E4E-437D-861A-A9B0C3E237A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1 h 1188"/>
                    <a:gd name="T12" fmla="*/ 1 w 642"/>
                    <a:gd name="T13" fmla="*/ 1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33">
                  <a:extLst>
                    <a:ext uri="{FF2B5EF4-FFF2-40B4-BE49-F238E27FC236}">
                      <a16:creationId xmlns:a16="http://schemas.microsoft.com/office/drawing/2014/main" id="{3B8882AC-15DA-4ACD-92F7-BB01D86A334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34">
                  <a:extLst>
                    <a:ext uri="{FF2B5EF4-FFF2-40B4-BE49-F238E27FC236}">
                      <a16:creationId xmlns:a16="http://schemas.microsoft.com/office/drawing/2014/main" id="{A07D447C-90F8-4A7F-A733-3C4C3984FA9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35">
                  <a:extLst>
                    <a:ext uri="{FF2B5EF4-FFF2-40B4-BE49-F238E27FC236}">
                      <a16:creationId xmlns:a16="http://schemas.microsoft.com/office/drawing/2014/main" id="{F05E435A-83A4-4228-A154-450CE18A81A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36">
                  <a:extLst>
                    <a:ext uri="{FF2B5EF4-FFF2-40B4-BE49-F238E27FC236}">
                      <a16:creationId xmlns:a16="http://schemas.microsoft.com/office/drawing/2014/main" id="{ACC7F4BE-8022-4B14-B842-BE5FFC911B9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35" name="Group 37">
            <a:extLst>
              <a:ext uri="{FF2B5EF4-FFF2-40B4-BE49-F238E27FC236}">
                <a16:creationId xmlns:a16="http://schemas.microsoft.com/office/drawing/2014/main" id="{B1C07F0D-4348-44F3-BB10-A8212EAB6AE4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>
              <a:extLst>
                <a:ext uri="{FF2B5EF4-FFF2-40B4-BE49-F238E27FC236}">
                  <a16:creationId xmlns:a16="http://schemas.microsoft.com/office/drawing/2014/main" id="{CCB6EFA5-5043-4474-9773-7CB8CF7DE5EE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0 w 772"/>
                <a:gd name="T3" fmla="*/ 0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0 h 3266"/>
                <a:gd name="T58" fmla="*/ 0 w 772"/>
                <a:gd name="T59" fmla="*/ 0 h 3266"/>
                <a:gd name="T60" fmla="*/ 0 w 772"/>
                <a:gd name="T61" fmla="*/ 0 h 3266"/>
                <a:gd name="T62" fmla="*/ 0 w 772"/>
                <a:gd name="T63" fmla="*/ 0 h 3266"/>
                <a:gd name="T64" fmla="*/ 0 w 772"/>
                <a:gd name="T65" fmla="*/ 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9">
              <a:extLst>
                <a:ext uri="{FF2B5EF4-FFF2-40B4-BE49-F238E27FC236}">
                  <a16:creationId xmlns:a16="http://schemas.microsoft.com/office/drawing/2014/main" id="{6EACBFB6-2212-4A4D-9D5E-997267F9000F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2 h 3266"/>
                <a:gd name="T2" fmla="*/ 0 w 772"/>
                <a:gd name="T3" fmla="*/ 2 h 3266"/>
                <a:gd name="T4" fmla="*/ 0 w 772"/>
                <a:gd name="T5" fmla="*/ 2 h 3266"/>
                <a:gd name="T6" fmla="*/ 0 w 772"/>
                <a:gd name="T7" fmla="*/ 2 h 3266"/>
                <a:gd name="T8" fmla="*/ 0 w 772"/>
                <a:gd name="T9" fmla="*/ 2 h 3266"/>
                <a:gd name="T10" fmla="*/ 0 w 772"/>
                <a:gd name="T11" fmla="*/ 2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2 h 3266"/>
                <a:gd name="T50" fmla="*/ 0 w 772"/>
                <a:gd name="T51" fmla="*/ 2 h 3266"/>
                <a:gd name="T52" fmla="*/ 0 w 772"/>
                <a:gd name="T53" fmla="*/ 2 h 3266"/>
                <a:gd name="T54" fmla="*/ 0 w 772"/>
                <a:gd name="T55" fmla="*/ 2 h 3266"/>
                <a:gd name="T56" fmla="*/ 0 w 772"/>
                <a:gd name="T57" fmla="*/ 2 h 3266"/>
                <a:gd name="T58" fmla="*/ 0 w 772"/>
                <a:gd name="T59" fmla="*/ 2 h 3266"/>
                <a:gd name="T60" fmla="*/ 0 w 772"/>
                <a:gd name="T61" fmla="*/ 2 h 3266"/>
                <a:gd name="T62" fmla="*/ 0 w 772"/>
                <a:gd name="T63" fmla="*/ 2 h 3266"/>
                <a:gd name="T64" fmla="*/ 0 w 772"/>
                <a:gd name="T65" fmla="*/ 2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6" name="Group 40">
            <a:extLst>
              <a:ext uri="{FF2B5EF4-FFF2-40B4-BE49-F238E27FC236}">
                <a16:creationId xmlns:a16="http://schemas.microsoft.com/office/drawing/2014/main" id="{AE3EA519-4DF2-4799-BA80-63EE6A050A1D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>
              <a:extLst>
                <a:ext uri="{FF2B5EF4-FFF2-40B4-BE49-F238E27FC236}">
                  <a16:creationId xmlns:a16="http://schemas.microsoft.com/office/drawing/2014/main" id="{C7AC0895-5A5F-4597-918F-265B0FC53FA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>
                <a:extLst>
                  <a:ext uri="{FF2B5EF4-FFF2-40B4-BE49-F238E27FC236}">
                    <a16:creationId xmlns:a16="http://schemas.microsoft.com/office/drawing/2014/main" id="{EB68829F-C339-44D6-A996-17A68D207A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0" name="Group 43">
                <a:extLst>
                  <a:ext uri="{FF2B5EF4-FFF2-40B4-BE49-F238E27FC236}">
                    <a16:creationId xmlns:a16="http://schemas.microsoft.com/office/drawing/2014/main" id="{675B7C5B-B6BF-476F-ACB5-ACEF72FDFEC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>
                  <a:extLst>
                    <a:ext uri="{FF2B5EF4-FFF2-40B4-BE49-F238E27FC236}">
                      <a16:creationId xmlns:a16="http://schemas.microsoft.com/office/drawing/2014/main" id="{0548DCA8-C3B9-45EE-BC3F-A33CCB19C79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45">
                  <a:extLst>
                    <a:ext uri="{FF2B5EF4-FFF2-40B4-BE49-F238E27FC236}">
                      <a16:creationId xmlns:a16="http://schemas.microsoft.com/office/drawing/2014/main" id="{A30DFB9B-4D57-4F49-BFE3-3F92F9391C0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56" y="324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46">
                  <a:extLst>
                    <a:ext uri="{FF2B5EF4-FFF2-40B4-BE49-F238E27FC236}">
                      <a16:creationId xmlns:a16="http://schemas.microsoft.com/office/drawing/2014/main" id="{C952FA35-EB59-434C-B9AF-D91A60B0EF0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66" y="174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47">
                  <a:extLst>
                    <a:ext uri="{FF2B5EF4-FFF2-40B4-BE49-F238E27FC236}">
                      <a16:creationId xmlns:a16="http://schemas.microsoft.com/office/drawing/2014/main" id="{45EAE7F8-0434-472F-AE1D-99F3280DEF3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48">
                  <a:extLst>
                    <a:ext uri="{FF2B5EF4-FFF2-40B4-BE49-F238E27FC236}">
                      <a16:creationId xmlns:a16="http://schemas.microsoft.com/office/drawing/2014/main" id="{4D9DAD77-CE19-43A5-89D4-9DBB2ADBE3A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305" y="889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49">
                  <a:extLst>
                    <a:ext uri="{FF2B5EF4-FFF2-40B4-BE49-F238E27FC236}">
                      <a16:creationId xmlns:a16="http://schemas.microsoft.com/office/drawing/2014/main" id="{A28D51A9-A42F-4414-A7AE-76B567991B9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798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50">
                  <a:extLst>
                    <a:ext uri="{FF2B5EF4-FFF2-40B4-BE49-F238E27FC236}">
                      <a16:creationId xmlns:a16="http://schemas.microsoft.com/office/drawing/2014/main" id="{0427A3B4-ABF9-4A8D-A193-0536310905E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51">
                  <a:extLst>
                    <a:ext uri="{FF2B5EF4-FFF2-40B4-BE49-F238E27FC236}">
                      <a16:creationId xmlns:a16="http://schemas.microsoft.com/office/drawing/2014/main" id="{9BB88819-48ED-4A86-84C9-94611796FA7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55" y="134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8" name="Line 52">
              <a:extLst>
                <a:ext uri="{FF2B5EF4-FFF2-40B4-BE49-F238E27FC236}">
                  <a16:creationId xmlns:a16="http://schemas.microsoft.com/office/drawing/2014/main" id="{091E9F03-96CD-4C61-A0FD-F0C6A22568B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paheritage.com/collections/education/products/infant-toddler-and-pre-kindergarten-standards-set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customXml" Target="../ink/ink2.xml"/><Relationship Id="rId18" Type="http://schemas.openxmlformats.org/officeDocument/2006/relationships/image" Target="../media/image13.png"/><Relationship Id="rId3" Type="http://schemas.openxmlformats.org/officeDocument/2006/relationships/hyperlink" Target="http://zoendout.blogspot.com/2013/02/pink-and-white-valentines-gradient.html" TargetMode="External"/><Relationship Id="rId7" Type="http://schemas.openxmlformats.org/officeDocument/2006/relationships/hyperlink" Target="http://ioanaradu.com/ballerina-nails/" TargetMode="External"/><Relationship Id="rId12" Type="http://schemas.openxmlformats.org/officeDocument/2006/relationships/image" Target="../media/image10.png"/><Relationship Id="rId17" Type="http://schemas.openxmlformats.org/officeDocument/2006/relationships/customXml" Target="../ink/ink4.xml"/><Relationship Id="rId2" Type="http://schemas.openxmlformats.org/officeDocument/2006/relationships/image" Target="../media/image8.jp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customXml" Target="../ink/ink1.xml"/><Relationship Id="rId5" Type="http://schemas.openxmlformats.org/officeDocument/2006/relationships/hyperlink" Target="http://thecolourandthesparkle.blogspot.com/2012/08/nail-files-bare-all-tag.html" TargetMode="External"/><Relationship Id="rId15" Type="http://schemas.openxmlformats.org/officeDocument/2006/relationships/customXml" Target="../ink/ink3.xml"/><Relationship Id="rId10" Type="http://schemas.openxmlformats.org/officeDocument/2006/relationships/hyperlink" Target="https://creativecommons.org/licenses/by-nd/3.0/" TargetMode="External"/><Relationship Id="rId4" Type="http://schemas.openxmlformats.org/officeDocument/2006/relationships/image" Target="../media/image9.JPG"/><Relationship Id="rId9" Type="http://schemas.openxmlformats.org/officeDocument/2006/relationships/hyperlink" Target="http://alleideen.com/trends/01/nageldesign-rot-nageldesigns.html" TargetMode="Externa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0A202-4CFD-3B13-2F74-8C1C6934D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2362200"/>
          </a:xfrm>
        </p:spPr>
        <p:txBody>
          <a:bodyPr/>
          <a:lstStyle/>
          <a:p>
            <a:r>
              <a:rPr lang="en-US" dirty="0"/>
              <a:t>Please scan the QR code with your phone to sign into our session tonight!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893817-C406-7A3D-BBE8-14AA53DBC443}"/>
              </a:ext>
            </a:extLst>
          </p:cNvPr>
          <p:cNvSpPr txBox="1"/>
          <p:nvPr/>
        </p:nvSpPr>
        <p:spPr>
          <a:xfrm>
            <a:off x="1676400" y="275976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Students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BA058-1CED-B6AF-98D7-BEE03A76255A}"/>
              </a:ext>
            </a:extLst>
          </p:cNvPr>
          <p:cNvSpPr txBox="1"/>
          <p:nvPr/>
        </p:nvSpPr>
        <p:spPr>
          <a:xfrm>
            <a:off x="5638800" y="269820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Parents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0311D3-5E2F-9077-3B08-B37FB4A6A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843" y="3344540"/>
            <a:ext cx="2303661" cy="23036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6C598B-5AC9-3FBC-984B-F56BC526C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334454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8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46349-628F-48FB-AF28-4F88537E2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Childhood Textbooks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9C86A4-C343-419E-B07D-C3603395B35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06" b="-1504"/>
          <a:stretch/>
        </p:blipFill>
        <p:spPr bwMode="auto">
          <a:xfrm>
            <a:off x="990600" y="1752600"/>
            <a:ext cx="1619344" cy="2049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omplete Set - Infant-Toddler AND Pre-Kindergarten Standards">
            <a:hlinkClick r:id="rId3"/>
            <a:extLst>
              <a:ext uri="{FF2B5EF4-FFF2-40B4-BE49-F238E27FC236}">
                <a16:creationId xmlns:a16="http://schemas.microsoft.com/office/drawing/2014/main" id="{ADB1FB86-ADEA-4ED8-8C7C-C13D512643B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722" y="2514600"/>
            <a:ext cx="1714500" cy="2211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secureservercdn.net/198.71.233.197/69d.231.myftpupload.com/wp-content/uploads/2017/11/2014-Pennsylvania-Learning-Standards-for-Early-Childhood-PreKindergarten-COVER-232x300.jpg">
            <a:extLst>
              <a:ext uri="{FF2B5EF4-FFF2-40B4-BE49-F238E27FC236}">
                <a16:creationId xmlns:a16="http://schemas.microsoft.com/office/drawing/2014/main" id="{75F824FA-C3FF-432D-B362-A35CB09BCD5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3990976"/>
            <a:ext cx="1724025" cy="2228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77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49A8-28B7-4A97-BA4E-1F5248E41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Childhood Supplies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5338D-D7F8-460D-A2FC-3259B60CA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4 - Three Ring Binders </a:t>
            </a:r>
          </a:p>
          <a:p>
            <a:pPr lvl="1"/>
            <a:r>
              <a:rPr lang="en-US" sz="2000" dirty="0"/>
              <a:t>2 – 4” Binders: White or Black with Title Sleeve</a:t>
            </a:r>
          </a:p>
          <a:p>
            <a:pPr lvl="1"/>
            <a:r>
              <a:rPr lang="en-US" sz="2000" dirty="0"/>
              <a:t>1 – 3” Binder: White with Title Sleeve</a:t>
            </a:r>
          </a:p>
          <a:p>
            <a:pPr lvl="1"/>
            <a:r>
              <a:rPr lang="en-US" sz="2000" dirty="0"/>
              <a:t>1 – 2” Binder with Title Sleeve</a:t>
            </a:r>
          </a:p>
          <a:p>
            <a:pPr lvl="0"/>
            <a:r>
              <a:rPr lang="en-US" sz="2000" dirty="0"/>
              <a:t>Three ring binder pencil pouch (2)</a:t>
            </a:r>
          </a:p>
          <a:p>
            <a:pPr lvl="0"/>
            <a:r>
              <a:rPr lang="en-US" sz="2000" dirty="0"/>
              <a:t>200 clear page protectors</a:t>
            </a:r>
          </a:p>
          <a:p>
            <a:pPr lvl="0"/>
            <a:r>
              <a:rPr lang="en-US" sz="2000" dirty="0"/>
              <a:t>Alphabetical Tab Dividers (A-Z) for 3 ring binder</a:t>
            </a:r>
          </a:p>
          <a:p>
            <a:pPr lvl="0"/>
            <a:r>
              <a:rPr lang="en-US" sz="2000" dirty="0"/>
              <a:t>Yearly planner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20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7411E-FD11-4F3F-BD71-E7A8B4BB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Childhood Supplies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1BC69-F5B0-462D-8BE8-2808973C2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800" dirty="0"/>
              <a:t>Office supplies such as: </a:t>
            </a:r>
          </a:p>
          <a:p>
            <a:pPr lvl="1"/>
            <a:r>
              <a:rPr lang="en-US" sz="1800" dirty="0"/>
              <a:t>Markers or colored pencils or crayons</a:t>
            </a:r>
          </a:p>
          <a:p>
            <a:pPr lvl="1"/>
            <a:r>
              <a:rPr lang="en-US" sz="1800" dirty="0"/>
              <a:t>black sharpies </a:t>
            </a:r>
          </a:p>
          <a:p>
            <a:pPr lvl="1"/>
            <a:r>
              <a:rPr lang="en-US" sz="1800" dirty="0"/>
              <a:t>highlighters </a:t>
            </a:r>
          </a:p>
          <a:p>
            <a:pPr lvl="1"/>
            <a:r>
              <a:rPr lang="en-US" sz="1800" dirty="0"/>
              <a:t>glue sticks</a:t>
            </a:r>
          </a:p>
          <a:p>
            <a:pPr lvl="1"/>
            <a:r>
              <a:rPr lang="en-US" sz="1800" dirty="0"/>
              <a:t>adult scissors</a:t>
            </a:r>
          </a:p>
          <a:p>
            <a:pPr lvl="1"/>
            <a:r>
              <a:rPr lang="en-US" sz="1800" dirty="0"/>
              <a:t>pens/pencils </a:t>
            </a:r>
          </a:p>
          <a:p>
            <a:pPr lvl="1"/>
            <a:r>
              <a:rPr lang="en-US" sz="1800" dirty="0"/>
              <a:t>paper clips/binder clips</a:t>
            </a:r>
          </a:p>
          <a:p>
            <a:pPr lvl="1"/>
            <a:r>
              <a:rPr lang="en-US" sz="1800" dirty="0"/>
              <a:t>white out</a:t>
            </a:r>
          </a:p>
          <a:p>
            <a:pPr lvl="1"/>
            <a:r>
              <a:rPr lang="en-US" sz="1800" dirty="0"/>
              <a:t>Post It notes</a:t>
            </a:r>
          </a:p>
          <a:p>
            <a:pPr lvl="1"/>
            <a:r>
              <a:rPr lang="en-US" sz="1800" dirty="0"/>
              <a:t>glue gun w/glue sticks (optional)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71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BCD51-BB68-4BB1-A441-1AC481DA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Included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CB33E-C2B9-4698-B6AD-5791CD57B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ECE Monthly Checklist (yellow)</a:t>
            </a:r>
          </a:p>
          <a:p>
            <a:r>
              <a:rPr lang="en-US" dirty="0"/>
              <a:t>ECE First Day of School Checklist (red)</a:t>
            </a:r>
          </a:p>
        </p:txBody>
      </p:sp>
    </p:spTree>
    <p:extLst>
      <p:ext uri="{BB962C8B-B14F-4D97-AF65-F5344CB8AC3E}">
        <p14:creationId xmlns:p14="http://schemas.microsoft.com/office/powerpoint/2010/main" val="2396311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685800"/>
          </a:xfrm>
        </p:spPr>
        <p:txBody>
          <a:bodyPr/>
          <a:lstStyle/>
          <a:p>
            <a:r>
              <a:rPr lang="en-US" dirty="0"/>
              <a:t>Other Helpful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696200" cy="4648200"/>
          </a:xfrm>
        </p:spPr>
        <p:txBody>
          <a:bodyPr/>
          <a:lstStyle/>
          <a:p>
            <a:r>
              <a:rPr lang="en-US" sz="2000" dirty="0"/>
              <a:t>Students may find it helpful to drive to school every day/periodically</a:t>
            </a:r>
          </a:p>
          <a:p>
            <a:r>
              <a:rPr lang="en-US" sz="2000" dirty="0"/>
              <a:t>Students should ask for </a:t>
            </a:r>
            <a:r>
              <a:rPr lang="en-US" sz="2000" b="1" dirty="0"/>
              <a:t>recommendation letters </a:t>
            </a:r>
            <a:r>
              <a:rPr lang="en-US" sz="2000" dirty="0"/>
              <a:t>from school personnel </a:t>
            </a:r>
            <a:r>
              <a:rPr lang="en-US" sz="2000" b="1" dirty="0"/>
              <a:t>NOW</a:t>
            </a:r>
            <a:r>
              <a:rPr lang="en-US" sz="2000" dirty="0"/>
              <a:t> and have them in hand before the end of the school year</a:t>
            </a:r>
          </a:p>
          <a:p>
            <a:r>
              <a:rPr lang="en-US" sz="2000" dirty="0"/>
              <a:t>Students who have hours with children through high school experiences should get </a:t>
            </a:r>
            <a:r>
              <a:rPr lang="en-US" sz="2000" b="1" dirty="0"/>
              <a:t>letters</a:t>
            </a:r>
            <a:r>
              <a:rPr lang="en-US" sz="2000" dirty="0"/>
              <a:t> from their teachers </a:t>
            </a:r>
            <a:r>
              <a:rPr lang="en-US" sz="2000" b="1" dirty="0"/>
              <a:t>NOW</a:t>
            </a:r>
            <a:r>
              <a:rPr lang="en-US" sz="2000" dirty="0"/>
              <a:t> documenting hours and age groups</a:t>
            </a:r>
          </a:p>
          <a:p>
            <a:r>
              <a:rPr lang="en-US" sz="2000" dirty="0"/>
              <a:t>Students who have volunteered with children through other organizations should get </a:t>
            </a:r>
            <a:r>
              <a:rPr lang="en-US" sz="2000" b="1" dirty="0"/>
              <a:t>letters</a:t>
            </a:r>
            <a:r>
              <a:rPr lang="en-US" sz="2000" dirty="0"/>
              <a:t> documenting those hours </a:t>
            </a:r>
            <a:r>
              <a:rPr lang="en-US" sz="2000" b="1" dirty="0"/>
              <a:t>NOW</a:t>
            </a:r>
          </a:p>
          <a:p>
            <a:r>
              <a:rPr lang="en-US" sz="2000" dirty="0"/>
              <a:t>Students who are looking to get hours through summer experiences should look for </a:t>
            </a:r>
            <a:r>
              <a:rPr lang="en-US" sz="2000" b="1" dirty="0"/>
              <a:t>INFANT, TODDLER or PRESCHOOL experiences (paid or volunteer) </a:t>
            </a:r>
          </a:p>
        </p:txBody>
      </p:sp>
    </p:spTree>
    <p:extLst>
      <p:ext uri="{BB962C8B-B14F-4D97-AF65-F5344CB8AC3E}">
        <p14:creationId xmlns:p14="http://schemas.microsoft.com/office/powerpoint/2010/main" val="158704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7">
            <a:extLst>
              <a:ext uri="{FF2B5EF4-FFF2-40B4-BE49-F238E27FC236}">
                <a16:creationId xmlns:a16="http://schemas.microsoft.com/office/drawing/2014/main" id="{EFB40D24-FD8E-489B-BD63-BBB9C589ACF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8305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Full-day, multi-generational program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College-level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Academically oriented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Research, Reading and Writing Intensive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Hands on with children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Elementary school/special needs placement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600" dirty="0"/>
          </a:p>
          <a:p>
            <a:pPr eaLnBrk="1" hangingPunct="1">
              <a:lnSpc>
                <a:spcPct val="90000"/>
              </a:lnSpc>
            </a:pPr>
            <a:endParaRPr lang="en-US" altLang="en-US" sz="3600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A1B86D7-8F1F-40E5-A781-F31584161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Classroom/Theory Work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CE7F903-DEAE-4B04-9302-76120BBA9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Lecture</a:t>
            </a:r>
          </a:p>
          <a:p>
            <a:pPr eaLnBrk="1" hangingPunct="1"/>
            <a:r>
              <a:rPr lang="en-US" altLang="en-US" sz="2600" dirty="0"/>
              <a:t>Combination of independent and group lessons</a:t>
            </a:r>
          </a:p>
          <a:p>
            <a:pPr eaLnBrk="1" hangingPunct="1"/>
            <a:r>
              <a:rPr lang="en-US" altLang="en-US" sz="2600" dirty="0"/>
              <a:t>Written and project based assessments</a:t>
            </a:r>
          </a:p>
          <a:p>
            <a:pPr eaLnBrk="1" hangingPunct="1"/>
            <a:r>
              <a:rPr lang="en-US" altLang="en-US" sz="2600" dirty="0"/>
              <a:t>Homework nightly</a:t>
            </a:r>
          </a:p>
          <a:p>
            <a:pPr eaLnBrk="1" hangingPunct="1"/>
            <a:r>
              <a:rPr lang="en-US" altLang="en-US" sz="2600" b="1" u="sng" dirty="0"/>
              <a:t>Internet access at home</a:t>
            </a:r>
          </a:p>
          <a:p>
            <a:pPr eaLnBrk="1" hangingPunct="1"/>
            <a:r>
              <a:rPr lang="en-US" altLang="en-US" sz="2600" dirty="0"/>
              <a:t>Student Chromebook computers will be issued the first week of school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ECDEC4E-9FC0-4F7B-B4ED-A8440D821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7950"/>
            <a:ext cx="6870700" cy="577850"/>
          </a:xfrm>
        </p:spPr>
        <p:txBody>
          <a:bodyPr/>
          <a:lstStyle/>
          <a:p>
            <a:pPr eaLnBrk="1" hangingPunct="1"/>
            <a:r>
              <a:rPr lang="en-US" altLang="en-US" sz="3600"/>
              <a:t>Certifications and Credentials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7399E73-F5D0-4160-B88F-0765414E9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762000"/>
            <a:ext cx="65532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/>
              <a:t>Pediatric First Aid/CPR (Program Paid)</a:t>
            </a:r>
          </a:p>
          <a:p>
            <a:pPr eaLnBrk="1" hangingPunct="1">
              <a:defRPr/>
            </a:pPr>
            <a:r>
              <a:rPr lang="en-US" altLang="en-US" sz="2400" dirty="0"/>
              <a:t>Mandated Reported Training (Free)</a:t>
            </a:r>
          </a:p>
          <a:p>
            <a:pPr eaLnBrk="1" hangingPunct="1">
              <a:defRPr/>
            </a:pPr>
            <a:r>
              <a:rPr lang="en-US" altLang="en-US" sz="2400" dirty="0"/>
              <a:t>Getting Started with Center Based Care: Building Blocks for Quality (Free)</a:t>
            </a:r>
          </a:p>
          <a:p>
            <a:pPr eaLnBrk="1" hangingPunct="1">
              <a:defRPr/>
            </a:pPr>
            <a:r>
              <a:rPr lang="en-US" altLang="en-US" sz="2400" dirty="0"/>
              <a:t>PA Key – Fire Safety Training (Free)</a:t>
            </a:r>
          </a:p>
          <a:p>
            <a:pPr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/>
              <a:t>Assistant Group Supervisor – Pennsylvania Department of Human Services</a:t>
            </a:r>
          </a:p>
          <a:p>
            <a:pPr eaLnBrk="1" hangingPunct="1">
              <a:defRPr/>
            </a:pPr>
            <a:r>
              <a:rPr lang="en-US" altLang="en-US" sz="2400" dirty="0"/>
              <a:t>CDA-Ready – Pennsylvania Department of Education (Based on National Credential)</a:t>
            </a:r>
          </a:p>
          <a:p>
            <a:pPr marL="0" indent="0">
              <a:buNone/>
              <a:defRPr/>
            </a:pPr>
            <a:endParaRPr lang="en-US" altLang="en-US" sz="2400" dirty="0"/>
          </a:p>
          <a:p>
            <a:pPr marL="0" indent="0" eaLnBrk="1" hangingPunct="1">
              <a:buFontTx/>
              <a:buNone/>
              <a:defRPr/>
            </a:pPr>
            <a:r>
              <a:rPr lang="en-US" altLang="en-US" sz="2000" dirty="0"/>
              <a:t>Other trainings may be available to students based on recommendations from the field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buFontTx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9FD5019-2BD0-4A7B-B570-964FD599A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Statewide Program of Study 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399C4923-19FB-4DE5-9616-002F44343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3657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Earn up to 9 college credits at SOAR colleges across Pennsylvania</a:t>
            </a:r>
          </a:p>
          <a:p>
            <a:pPr marL="0" indent="0">
              <a:buNone/>
            </a:pPr>
            <a:r>
              <a:rPr lang="en-US" altLang="en-US" b="1" dirty="0"/>
              <a:t>PDO Grant – Millersville/HACC</a:t>
            </a:r>
          </a:p>
          <a:p>
            <a:r>
              <a:rPr lang="en-US" altLang="en-US" sz="2800" dirty="0"/>
              <a:t>Maintain an 80% average</a:t>
            </a:r>
          </a:p>
          <a:p>
            <a:r>
              <a:rPr lang="en-US" altLang="en-US" sz="2800" dirty="0"/>
              <a:t>Complete all tasks with a minimum of 8/10 score</a:t>
            </a:r>
          </a:p>
          <a:p>
            <a:r>
              <a:rPr lang="en-US" altLang="en-US" sz="2800" dirty="0"/>
              <a:t>Pass NOCTI test at Competent/Advanced level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BAFF2-9B34-4112-BE31-0450ADDB8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838200"/>
          </a:xfrm>
        </p:spPr>
        <p:txBody>
          <a:bodyPr/>
          <a:lstStyle/>
          <a:p>
            <a:r>
              <a:rPr lang="en-US" dirty="0"/>
              <a:t>Hands on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9AD0B-FF0D-4B61-ADD9-DDF99DE4C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6800"/>
            <a:ext cx="76962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Tuesday and Thursday FULL DAY Experiences!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Student will have the following placements: </a:t>
            </a:r>
          </a:p>
          <a:p>
            <a:r>
              <a:rPr lang="en-US" sz="2000" dirty="0"/>
              <a:t>Infant </a:t>
            </a:r>
          </a:p>
          <a:p>
            <a:r>
              <a:rPr lang="en-US" sz="2000" dirty="0"/>
              <a:t>Toddler</a:t>
            </a:r>
          </a:p>
          <a:p>
            <a:r>
              <a:rPr lang="en-US" sz="2000" dirty="0"/>
              <a:t>Preschool </a:t>
            </a:r>
          </a:p>
          <a:p>
            <a:r>
              <a:rPr lang="en-US" sz="2000" dirty="0"/>
              <a:t>Special Needs</a:t>
            </a:r>
          </a:p>
          <a:p>
            <a:r>
              <a:rPr lang="en-US" sz="2000" dirty="0"/>
              <a:t>Elementary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STUDENTS MUST HAVE TRANSPORTATION TO CLINICAL PLACEMENTS (Either parents or </a:t>
            </a:r>
            <a:r>
              <a:rPr lang="en-US" sz="2000"/>
              <a:t>student driver)!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803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C2E5-23B9-4E7C-A40F-27940854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1"/>
            <a:ext cx="6870700" cy="1295399"/>
          </a:xfrm>
        </p:spPr>
        <p:txBody>
          <a:bodyPr/>
          <a:lstStyle/>
          <a:p>
            <a:r>
              <a:rPr lang="en-US" sz="3200" dirty="0"/>
              <a:t>Required Forms for Experiences with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A537F-0B6C-4F4D-A8F1-3CB98C600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47801"/>
            <a:ext cx="9067800" cy="5589006"/>
          </a:xfrm>
        </p:spPr>
        <p:txBody>
          <a:bodyPr/>
          <a:lstStyle/>
          <a:p>
            <a:r>
              <a:rPr lang="en-US" sz="2600" dirty="0"/>
              <a:t>Recommendation Letters x2 </a:t>
            </a:r>
            <a:r>
              <a:rPr lang="en-US" sz="1600" dirty="0"/>
              <a:t>(job working with children)</a:t>
            </a:r>
          </a:p>
          <a:p>
            <a:r>
              <a:rPr lang="en-US" sz="2600" dirty="0"/>
              <a:t>Child Care Staff Health Assessment</a:t>
            </a:r>
          </a:p>
          <a:p>
            <a:r>
              <a:rPr lang="en-US" sz="2600" dirty="0"/>
              <a:t>Measles Immunity Form</a:t>
            </a:r>
          </a:p>
          <a:p>
            <a:r>
              <a:rPr lang="en-US" sz="2600" dirty="0"/>
              <a:t>Copy of Immunization Record</a:t>
            </a:r>
          </a:p>
          <a:p>
            <a:r>
              <a:rPr lang="en-US" sz="2600" dirty="0"/>
              <a:t>Clearances</a:t>
            </a:r>
          </a:p>
          <a:p>
            <a:pPr marL="0" indent="0">
              <a:buNone/>
            </a:pPr>
            <a:r>
              <a:rPr lang="en-US" sz="2600" dirty="0"/>
              <a:t>     - NSOR</a:t>
            </a:r>
          </a:p>
          <a:p>
            <a:pPr lvl="1">
              <a:buFontTx/>
              <a:buChar char="-"/>
            </a:pPr>
            <a:r>
              <a:rPr lang="en-US" sz="2600" dirty="0"/>
              <a:t>PA State Police</a:t>
            </a:r>
          </a:p>
          <a:p>
            <a:pPr lvl="1">
              <a:buFontTx/>
              <a:buChar char="-"/>
            </a:pPr>
            <a:r>
              <a:rPr lang="en-US" sz="2600" dirty="0"/>
              <a:t>PA Child Abuse</a:t>
            </a:r>
          </a:p>
          <a:p>
            <a:pPr lvl="1">
              <a:buFontTx/>
              <a:buChar char="-"/>
            </a:pPr>
            <a:r>
              <a:rPr lang="en-US" sz="2600" dirty="0"/>
              <a:t>FBI Fingerprint </a:t>
            </a:r>
          </a:p>
          <a:p>
            <a:pPr marL="457200" lvl="1" indent="0">
              <a:buNone/>
            </a:pPr>
            <a:r>
              <a:rPr lang="en-US" sz="2600" dirty="0"/>
              <a:t>ALL DUE VIA GOGGLE FORM BY </a:t>
            </a:r>
            <a:r>
              <a:rPr lang="en-US" sz="2600" b="1" dirty="0"/>
              <a:t>AUGUST 1</a:t>
            </a:r>
            <a:r>
              <a:rPr lang="en-US" sz="2600" b="1" baseline="30000" dirty="0"/>
              <a:t>st</a:t>
            </a:r>
            <a:endParaRPr lang="en-US" sz="2600" b="1" dirty="0"/>
          </a:p>
          <a:p>
            <a:pPr marL="457200" lvl="1" indent="0">
              <a:buNone/>
            </a:pPr>
            <a:r>
              <a:rPr lang="en-US" sz="2600" b="1" dirty="0"/>
              <a:t>See GREEN handout for summer workshops</a:t>
            </a:r>
          </a:p>
        </p:txBody>
      </p:sp>
    </p:spTree>
    <p:extLst>
      <p:ext uri="{BB962C8B-B14F-4D97-AF65-F5344CB8AC3E}">
        <p14:creationId xmlns:p14="http://schemas.microsoft.com/office/powerpoint/2010/main" val="1267998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cture of Black Scrub Pant Elastic Waist">
            <a:extLst>
              <a:ext uri="{FF2B5EF4-FFF2-40B4-BE49-F238E27FC236}">
                <a16:creationId xmlns:a16="http://schemas.microsoft.com/office/drawing/2014/main" id="{1E9913F2-E2B4-4721-A5DB-19CC54047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306" y="3989739"/>
            <a:ext cx="1745065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C2A66-E593-4ADE-8DE2-A5E1B720A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E9E34-BCCF-4201-B3A2-45AE31527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LCCTC Green T Shirt and Crew Neck Sweatshirt</a:t>
            </a:r>
          </a:p>
          <a:p>
            <a:r>
              <a:rPr lang="en-US" sz="2400" dirty="0"/>
              <a:t>Black Scrub Pants</a:t>
            </a:r>
          </a:p>
          <a:p>
            <a:r>
              <a:rPr lang="en-US" sz="2400" dirty="0"/>
              <a:t>Sneakers w/tie laces</a:t>
            </a:r>
          </a:p>
          <a:p>
            <a:r>
              <a:rPr lang="en-US" sz="2400" dirty="0"/>
              <a:t>OPTIONAL: CTC Zip Up Jacket/Fleece Jacket</a:t>
            </a:r>
          </a:p>
        </p:txBody>
      </p:sp>
      <p:pic>
        <p:nvPicPr>
          <p:cNvPr id="1028" name="Picture 4" descr="Picture of Ladies Black  Softshell Jacket">
            <a:extLst>
              <a:ext uri="{FF2B5EF4-FFF2-40B4-BE49-F238E27FC236}">
                <a16:creationId xmlns:a16="http://schemas.microsoft.com/office/drawing/2014/main" id="{704A7A8C-65DB-1B1D-226F-66919EEEE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t="25828" r="11043" b="5298"/>
          <a:stretch/>
        </p:blipFill>
        <p:spPr bwMode="auto">
          <a:xfrm>
            <a:off x="7589828" y="3608739"/>
            <a:ext cx="1123945" cy="137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dult Heavy Blend™  Fleece Crew IRISH GREEN">
            <a:extLst>
              <a:ext uri="{FF2B5EF4-FFF2-40B4-BE49-F238E27FC236}">
                <a16:creationId xmlns:a16="http://schemas.microsoft.com/office/drawing/2014/main" id="{199B99CF-76B8-83F4-9142-9D5704C82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7" t="24465" r="12108" b="9595"/>
          <a:stretch/>
        </p:blipFill>
        <p:spPr bwMode="auto">
          <a:xfrm>
            <a:off x="3313236" y="3972533"/>
            <a:ext cx="2002127" cy="219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dult Heavy Cotton™ T-Shirt IRISH GREEN">
            <a:extLst>
              <a:ext uri="{FF2B5EF4-FFF2-40B4-BE49-F238E27FC236}">
                <a16:creationId xmlns:a16="http://schemas.microsoft.com/office/drawing/2014/main" id="{8DB1175E-CC6F-087D-4AD4-FB156BF63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26569" r="16492" b="3846"/>
          <a:stretch/>
        </p:blipFill>
        <p:spPr bwMode="auto">
          <a:xfrm>
            <a:off x="1536716" y="3918454"/>
            <a:ext cx="1803369" cy="241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ort Authority Microfleece Jacket. F223 Black">
            <a:extLst>
              <a:ext uri="{FF2B5EF4-FFF2-40B4-BE49-F238E27FC236}">
                <a16:creationId xmlns:a16="http://schemas.microsoft.com/office/drawing/2014/main" id="{E74FCC1C-5FD3-0EFA-E396-0C40B40D3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23222" r="9329" b="3138"/>
          <a:stretch/>
        </p:blipFill>
        <p:spPr bwMode="auto">
          <a:xfrm>
            <a:off x="6446067" y="4419600"/>
            <a:ext cx="1114118" cy="157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389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8A693-4292-4529-A20F-803514541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762000"/>
          </a:xfrm>
        </p:spPr>
        <p:txBody>
          <a:bodyPr/>
          <a:lstStyle/>
          <a:p>
            <a:r>
              <a:rPr lang="en-US" dirty="0"/>
              <a:t>Uniform Requirements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684A0-198D-4F54-96EA-2EF94046A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0680"/>
            <a:ext cx="7696200" cy="43657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Fingernails – short, clean and well kept</a:t>
            </a:r>
          </a:p>
          <a:p>
            <a:pPr marL="0" indent="0">
              <a:buNone/>
            </a:pPr>
            <a:r>
              <a:rPr lang="en-US" dirty="0"/>
              <a:t>Square Tip and Choking Hazards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6C5213-AC27-4D20-B0BC-828FFA56D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6949" y="2519258"/>
            <a:ext cx="2543451" cy="1936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788A1B-6978-4CF9-9EA7-A796FA184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35119" y="2519259"/>
            <a:ext cx="2543451" cy="19362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65B628-80B7-4EB7-9D42-57E755B2B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733901" y="4769398"/>
            <a:ext cx="2352080" cy="19362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328217-D7EE-432F-9813-2C261D5DB1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354459" y="4788155"/>
            <a:ext cx="2543452" cy="19362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4F56781-4E28-46C8-8021-6FB1F8C0396F}"/>
              </a:ext>
            </a:extLst>
          </p:cNvPr>
          <p:cNvSpPr txBox="1"/>
          <p:nvPr/>
        </p:nvSpPr>
        <p:spPr>
          <a:xfrm>
            <a:off x="4267200" y="7294403"/>
            <a:ext cx="2543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://alleideen.com/trends/01/nageldesign-rot-nageldesign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0" tooltip="https://creativecommons.org/licenses/by-nd/3.0/"/>
              </a:rPr>
              <a:t>CC BY-ND</a:t>
            </a:r>
            <a:endParaRPr lang="en-US" sz="9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A2CDE4-4C26-9649-DD60-F88D5A3A5D53}"/>
              </a:ext>
            </a:extLst>
          </p:cNvPr>
          <p:cNvGrpSpPr/>
          <p:nvPr/>
        </p:nvGrpSpPr>
        <p:grpSpPr>
          <a:xfrm>
            <a:off x="3189921" y="5791390"/>
            <a:ext cx="841680" cy="791280"/>
            <a:chOff x="3189921" y="5791390"/>
            <a:chExt cx="841680" cy="79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078A87E-2C8E-4ECA-FEF5-7DD3883418EC}"/>
                    </a:ext>
                  </a:extLst>
                </p14:cNvPr>
                <p14:cNvContentPartPr/>
                <p14:nvPr/>
              </p14:nvContentPartPr>
              <p14:xfrm>
                <a:off x="3189921" y="5791390"/>
                <a:ext cx="841680" cy="791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078A87E-2C8E-4ECA-FEF5-7DD3883418E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26921" y="5728390"/>
                  <a:ext cx="967320" cy="9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8502B5F-EBA5-F4FC-3319-4A02838CF6D9}"/>
                    </a:ext>
                  </a:extLst>
                </p14:cNvPr>
                <p14:cNvContentPartPr/>
                <p14:nvPr/>
              </p14:nvContentPartPr>
              <p14:xfrm>
                <a:off x="3372441" y="5909110"/>
                <a:ext cx="614880" cy="574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8502B5F-EBA5-F4FC-3319-4A02838CF6D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09441" y="5846470"/>
                  <a:ext cx="740520" cy="69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4BC384F-7BD3-3327-54AC-B2852D4BCE6F}"/>
              </a:ext>
            </a:extLst>
          </p:cNvPr>
          <p:cNvGrpSpPr/>
          <p:nvPr/>
        </p:nvGrpSpPr>
        <p:grpSpPr>
          <a:xfrm>
            <a:off x="6215001" y="5869870"/>
            <a:ext cx="868320" cy="898560"/>
            <a:chOff x="6215001" y="5869870"/>
            <a:chExt cx="868320" cy="89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1DEC982-1234-CF12-39B0-03CFEF8FB7C2}"/>
                    </a:ext>
                  </a:extLst>
                </p14:cNvPr>
                <p14:cNvContentPartPr/>
                <p14:nvPr/>
              </p14:nvContentPartPr>
              <p14:xfrm>
                <a:off x="6215001" y="5869870"/>
                <a:ext cx="687600" cy="898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1DEC982-1234-CF12-39B0-03CFEF8FB7C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52001" y="5806870"/>
                  <a:ext cx="813240" cy="10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44AD7C3-F230-3E8B-AEDA-008090734C31}"/>
                    </a:ext>
                  </a:extLst>
                </p14:cNvPr>
                <p14:cNvContentPartPr/>
                <p14:nvPr/>
              </p14:nvContentPartPr>
              <p14:xfrm>
                <a:off x="6321921" y="6076150"/>
                <a:ext cx="761400" cy="680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44AD7C3-F230-3E8B-AEDA-008090734C3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59281" y="6013150"/>
                  <a:ext cx="887040" cy="80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22809561"/>
      </p:ext>
    </p:extLst>
  </p:cSld>
  <p:clrMapOvr>
    <a:masterClrMapping/>
  </p:clrMapOvr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D42EA9FD6B7841BE0D548952D19FCD" ma:contentTypeVersion="15" ma:contentTypeDescription="Create a new document." ma:contentTypeScope="" ma:versionID="6edbcbf23f1ef6ef0676b54c5a2eea97">
  <xsd:schema xmlns:xsd="http://www.w3.org/2001/XMLSchema" xmlns:xs="http://www.w3.org/2001/XMLSchema" xmlns:p="http://schemas.microsoft.com/office/2006/metadata/properties" xmlns:ns3="57361bda-cd9e-464b-b313-3d3b19dab0dd" xmlns:ns4="e26ab254-d872-46aa-bbf9-354667413829" targetNamespace="http://schemas.microsoft.com/office/2006/metadata/properties" ma:root="true" ma:fieldsID="2f9460ccf72e32d4ab89d955699564ce" ns3:_="" ns4:_="">
    <xsd:import namespace="57361bda-cd9e-464b-b313-3d3b19dab0dd"/>
    <xsd:import namespace="e26ab254-d872-46aa-bbf9-3546674138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61bda-cd9e-464b-b313-3d3b19dab0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6ab254-d872-46aa-bbf9-35466741382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7361bda-cd9e-464b-b313-3d3b19dab0dd" xsi:nil="true"/>
  </documentManagement>
</p:properties>
</file>

<file path=customXml/itemProps1.xml><?xml version="1.0" encoding="utf-8"?>
<ds:datastoreItem xmlns:ds="http://schemas.openxmlformats.org/officeDocument/2006/customXml" ds:itemID="{4BC2C566-6F5B-4347-8252-E80AF6C1A2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083757-2512-4725-86D5-FFE9823C00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361bda-cd9e-464b-b313-3d3b19dab0dd"/>
    <ds:schemaRef ds:uri="e26ab254-d872-46aa-bbf9-3546674138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6B03DA-8BFD-4F03-9C5B-8057B1A18C7C}">
  <ds:schemaRefs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e26ab254-d872-46aa-bbf9-354667413829"/>
    <ds:schemaRef ds:uri="57361bda-cd9e-464b-b313-3d3b19dab0d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6321</TotalTime>
  <Words>583</Words>
  <Application>Microsoft Office PowerPoint</Application>
  <PresentationFormat>On-screen Show (4:3)</PresentationFormat>
  <Paragraphs>107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Comic Sans MS</vt:lpstr>
      <vt:lpstr>Crayons</vt:lpstr>
      <vt:lpstr>Please scan the QR code with your phone to sign into our session tonight!</vt:lpstr>
      <vt:lpstr>PowerPoint Presentation</vt:lpstr>
      <vt:lpstr>Classroom/Theory Work</vt:lpstr>
      <vt:lpstr>Certifications and Credentials</vt:lpstr>
      <vt:lpstr>Statewide Program of Study </vt:lpstr>
      <vt:lpstr>Hands on Experience</vt:lpstr>
      <vt:lpstr>Required Forms for Experiences with Children</vt:lpstr>
      <vt:lpstr>Uniform Requirements</vt:lpstr>
      <vt:lpstr>Uniform Requirements </vt:lpstr>
      <vt:lpstr>Early Childhood Textbooks</vt:lpstr>
      <vt:lpstr>Early Childhood Supplies</vt:lpstr>
      <vt:lpstr>Early Childhood Supplies </vt:lpstr>
      <vt:lpstr>Other Included Forms</vt:lpstr>
      <vt:lpstr>Other Helpful Notes</vt:lpstr>
    </vt:vector>
  </TitlesOfParts>
  <Company>lcctc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Education</dc:title>
  <dc:creator>wbertoli</dc:creator>
  <cp:lastModifiedBy>Erin Mcfalls</cp:lastModifiedBy>
  <cp:revision>204</cp:revision>
  <cp:lastPrinted>2025-04-16T00:09:28Z</cp:lastPrinted>
  <dcterms:created xsi:type="dcterms:W3CDTF">2007-11-06T13:44:52Z</dcterms:created>
  <dcterms:modified xsi:type="dcterms:W3CDTF">2025-04-29T18:11:31Z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0x0101007AD42EA9FD6B7841BE0D548952D19FCD</vt:lpwstr>
  </property>
</Properties>
</file>